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7" r:id="rId5"/>
  </p:sldMasterIdLst>
  <p:notesMasterIdLst>
    <p:notesMasterId r:id="rId33"/>
  </p:notesMasterIdLst>
  <p:sldIdLst>
    <p:sldId id="256" r:id="rId6"/>
    <p:sldId id="257" r:id="rId7"/>
    <p:sldId id="258" r:id="rId8"/>
    <p:sldId id="259" r:id="rId9"/>
    <p:sldId id="260" r:id="rId10"/>
    <p:sldId id="2145706559" r:id="rId11"/>
    <p:sldId id="2145706572" r:id="rId12"/>
    <p:sldId id="2145706573" r:id="rId13"/>
    <p:sldId id="1586" r:id="rId14"/>
    <p:sldId id="1581" r:id="rId15"/>
    <p:sldId id="1591" r:id="rId16"/>
    <p:sldId id="1582" r:id="rId17"/>
    <p:sldId id="1587" r:id="rId18"/>
    <p:sldId id="1583" r:id="rId19"/>
    <p:sldId id="1590" r:id="rId20"/>
    <p:sldId id="268" r:id="rId21"/>
    <p:sldId id="2145706561" r:id="rId22"/>
    <p:sldId id="2145706570" r:id="rId23"/>
    <p:sldId id="2145706571" r:id="rId24"/>
    <p:sldId id="2145706564" r:id="rId25"/>
    <p:sldId id="2145706562" r:id="rId26"/>
    <p:sldId id="2145706565" r:id="rId27"/>
    <p:sldId id="2145706566" r:id="rId28"/>
    <p:sldId id="2145706567" r:id="rId29"/>
    <p:sldId id="2145706568" r:id="rId30"/>
    <p:sldId id="2145706569" r:id="rId31"/>
    <p:sldId id="267" r:id="rId32"/>
  </p:sldIdLst>
  <p:sldSz cx="12192000" cy="6858000"/>
  <p:notesSz cx="6794500" cy="9982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67D092-F76B-A4C4-7F16-64C9C634FA5C}" name="Katrīna Sudakova" initials="KS" userId="S::katrina.sudakova@varam.gov.lv::000e3608-5b44-42ac-9010-f301128a59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A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FFD8CB"/>
          </a:solidFill>
        </a:fill>
      </a:tcStyle>
    </a:wholeTbl>
    <a:band2H>
      <a:tcTxStyle/>
      <a:tcStyle>
        <a:tcBdr/>
        <a:fill>
          <a:solidFill>
            <a:srgbClr val="FFEC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F0CDCD"/>
          </a:solidFill>
        </a:fill>
      </a:tcStyle>
    </a:wholeTbl>
    <a:band2H>
      <a:tcTxStyle/>
      <a:tcStyle>
        <a:tcBdr/>
        <a:fill>
          <a:solidFill>
            <a:srgbClr val="F7E8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5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5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5">
              <a:lumOff val="44000"/>
            </a:scheme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5">
              <a:lumOff val="44000"/>
            </a:schemeClr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5">
              <a:lumOff val="44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5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lumOff val="44000"/>
            </a:schemeClr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chemeClr val="accent5">
          <a:lumOff val="44000"/>
        </a:schemeClr>
      </a:tcTxStyle>
      <a:tcStyle>
        <a:tcBdr>
          <a:lef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5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5">
              <a:lumOff val="44000"/>
            </a:schemeClr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-3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>
            <a:spLocks noGrp="1" noRot="1" noChangeAspect="1"/>
          </p:cNvSpPr>
          <p:nvPr>
            <p:ph type="sldImg"/>
          </p:nvPr>
        </p:nvSpPr>
        <p:spPr>
          <a:xfrm>
            <a:off x="69850" y="749300"/>
            <a:ext cx="6654800" cy="37433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4" name="Shape 384"/>
          <p:cNvSpPr>
            <a:spLocks noGrp="1"/>
          </p:cNvSpPr>
          <p:nvPr>
            <p:ph type="body" sz="quarter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>
          <a:extLst>
            <a:ext uri="{FF2B5EF4-FFF2-40B4-BE49-F238E27FC236}">
              <a16:creationId xmlns:a16="http://schemas.microsoft.com/office/drawing/2014/main" id="{0A4A2F56-DD6A-0857-21E5-06D6BF2A0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:notes">
            <a:extLst>
              <a:ext uri="{FF2B5EF4-FFF2-40B4-BE49-F238E27FC236}">
                <a16:creationId xmlns:a16="http://schemas.microsoft.com/office/drawing/2014/main" id="{E5AEBA84-BDAD-428D-0499-119F4A741D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2:notes">
            <a:extLst>
              <a:ext uri="{FF2B5EF4-FFF2-40B4-BE49-F238E27FC236}">
                <a16:creationId xmlns:a16="http://schemas.microsoft.com/office/drawing/2014/main" id="{0B0D6734-B9F4-D2B5-5C46-C2C61D3031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7839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>
          <a:extLst>
            <a:ext uri="{FF2B5EF4-FFF2-40B4-BE49-F238E27FC236}">
              <a16:creationId xmlns:a16="http://schemas.microsoft.com/office/drawing/2014/main" id="{4545E244-C7CA-E6F8-2F60-4F9114078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:notes">
            <a:extLst>
              <a:ext uri="{FF2B5EF4-FFF2-40B4-BE49-F238E27FC236}">
                <a16:creationId xmlns:a16="http://schemas.microsoft.com/office/drawing/2014/main" id="{562918F9-81A5-C8BE-A86A-25979CF7D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2:notes">
            <a:extLst>
              <a:ext uri="{FF2B5EF4-FFF2-40B4-BE49-F238E27FC236}">
                <a16:creationId xmlns:a16="http://schemas.microsoft.com/office/drawing/2014/main" id="{FA779979-8ED5-7654-8F22-A4ED0F068B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9949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>
          <a:extLst>
            <a:ext uri="{FF2B5EF4-FFF2-40B4-BE49-F238E27FC236}">
              <a16:creationId xmlns:a16="http://schemas.microsoft.com/office/drawing/2014/main" id="{18A9F1B5-DD4B-D253-64F8-FD0EC1EDE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2:notes">
            <a:extLst>
              <a:ext uri="{FF2B5EF4-FFF2-40B4-BE49-F238E27FC236}">
                <a16:creationId xmlns:a16="http://schemas.microsoft.com/office/drawing/2014/main" id="{D95C55C8-75AC-122F-762C-5843F8E501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2:notes">
            <a:extLst>
              <a:ext uri="{FF2B5EF4-FFF2-40B4-BE49-F238E27FC236}">
                <a16:creationId xmlns:a16="http://schemas.microsoft.com/office/drawing/2014/main" id="{8BE3A066-F64F-D9A6-6E8D-28D9F26181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132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E65495AF-C173-CE54-1AB8-1D358BCC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9791EB21-0F7D-2467-352E-B973C5D2B5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C990538F-968F-5336-0382-FA0189B9B8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2460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B866F9F5-06FD-C50D-48C1-DE23A419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EE4FAF30-0ED1-03E7-7F6B-9984653AA5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CDF89068-0183-3992-EADD-DB253576F6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60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F9BE679D-8CD5-E582-16D5-B04D6437D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FD91F28B-4EF1-B4E1-82DC-91EE4C9855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6B252B94-624A-EFB5-85DC-9EFE04B767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1908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D2BFA1BB-4824-48B0-8A0F-AE33E7087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358D4FAB-CF7F-5091-4020-1D5CFAC582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A41A857C-2B89-2D62-DB00-BCF6CAE53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6655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9AD83AF1-F62B-61E7-76B1-3A1E163F3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9CDC2F29-1FBE-69A5-C8F8-DD9A82DA7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68832626-3132-F0DD-4602-639CB21968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559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8E4AF06F-9FE8-7DE7-598C-AC6A51A9F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AD5DC7BA-2396-6AF8-E846-CCF374F82C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05948D52-FF9A-9D90-BD50-A5239AFBC3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3484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>
          <a:extLst>
            <a:ext uri="{FF2B5EF4-FFF2-40B4-BE49-F238E27FC236}">
              <a16:creationId xmlns:a16="http://schemas.microsoft.com/office/drawing/2014/main" id="{6DD38C2F-A325-F5D4-E504-EFA41BA30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>
            <a:extLst>
              <a:ext uri="{FF2B5EF4-FFF2-40B4-BE49-F238E27FC236}">
                <a16:creationId xmlns:a16="http://schemas.microsoft.com/office/drawing/2014/main" id="{3DB3EB04-B9B0-E5BD-6A59-0A0C4F18F3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5934" y="4741545"/>
            <a:ext cx="4982633" cy="449199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endParaRPr lang="lv-LV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5:notes">
            <a:extLst>
              <a:ext uri="{FF2B5EF4-FFF2-40B4-BE49-F238E27FC236}">
                <a16:creationId xmlns:a16="http://schemas.microsoft.com/office/drawing/2014/main" id="{8E5E507C-D67A-D973-3765-5BF69A2A33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9850" y="749300"/>
            <a:ext cx="6654800" cy="37433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072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5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79998" y="755180"/>
            <a:ext cx="5760001" cy="2924274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3821483"/>
            <a:ext cx="5760000" cy="14040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79998" y="755180"/>
            <a:ext cx="5760001" cy="2924274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3821483"/>
            <a:ext cx="5760000" cy="14040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11232000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11232000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rgbClr val="00C992"/>
              </a:buClr>
            </a:lvl1pPr>
            <a:lvl2pPr>
              <a:buClr>
                <a:srgbClr val="00C992"/>
              </a:buClr>
            </a:lvl2pPr>
            <a:lvl3pPr>
              <a:buClr>
                <a:srgbClr val="00C992"/>
              </a:buClr>
            </a:lvl3pPr>
            <a:lvl4pPr>
              <a:buClr>
                <a:srgbClr val="00C992"/>
              </a:buClr>
            </a:lvl4pPr>
            <a:lvl5pPr>
              <a:buClr>
                <a:srgbClr val="00C99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rgbClr val="00C992"/>
              </a:buClr>
            </a:lvl1pPr>
            <a:lvl2pPr>
              <a:buClr>
                <a:srgbClr val="00C992"/>
              </a:buClr>
            </a:lvl2pPr>
            <a:lvl3pPr>
              <a:buClr>
                <a:srgbClr val="00C992"/>
              </a:buClr>
            </a:lvl3pPr>
            <a:lvl4pPr>
              <a:buClr>
                <a:srgbClr val="00C992"/>
              </a:buClr>
            </a:lvl4pPr>
            <a:lvl5pPr>
              <a:buClr>
                <a:srgbClr val="00C99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0C992"/>
              </a:buClr>
            </a:pPr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rgbClr val="00C992"/>
              </a:buClr>
            </a:lvl1pPr>
            <a:lvl2pPr>
              <a:buClr>
                <a:srgbClr val="00C992"/>
              </a:buClr>
            </a:lvl2pPr>
            <a:lvl3pPr>
              <a:buClr>
                <a:srgbClr val="00C992"/>
              </a:buClr>
            </a:lvl3pPr>
            <a:lvl4pPr>
              <a:buClr>
                <a:srgbClr val="00C992"/>
              </a:buClr>
            </a:lvl4pPr>
            <a:lvl5pPr>
              <a:buClr>
                <a:srgbClr val="00C99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rgbClr val="00C99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rgbClr val="00C992"/>
              </a:buClr>
            </a:lvl1pPr>
            <a:lvl2pPr>
              <a:buClr>
                <a:srgbClr val="00C992"/>
              </a:buClr>
            </a:lvl2pPr>
            <a:lvl3pPr>
              <a:buClr>
                <a:srgbClr val="00C992"/>
              </a:buClr>
            </a:lvl3pPr>
            <a:lvl4pPr>
              <a:buClr>
                <a:srgbClr val="00C992"/>
              </a:buClr>
            </a:lvl4pPr>
            <a:lvl5pPr>
              <a:buClr>
                <a:srgbClr val="00C99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2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rgbClr val="AC61C8"/>
              </a:buClr>
            </a:lvl1pPr>
            <a:lvl2pPr>
              <a:buClr>
                <a:srgbClr val="AC61C8"/>
              </a:buClr>
            </a:lvl2pPr>
            <a:lvl3pPr>
              <a:buClr>
                <a:srgbClr val="AC61C8"/>
              </a:buClr>
            </a:lvl3pPr>
            <a:lvl4pPr>
              <a:buClr>
                <a:srgbClr val="AC61C8"/>
              </a:buClr>
            </a:lvl4pPr>
            <a:lvl5pPr>
              <a:buClr>
                <a:srgbClr val="AC61C8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AC61C8"/>
              </a:buClr>
            </a:pPr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rgbClr val="AC61C8"/>
              </a:buClr>
            </a:lvl1pPr>
            <a:lvl2pPr>
              <a:buClr>
                <a:srgbClr val="AC61C8"/>
              </a:buClr>
            </a:lvl2pPr>
            <a:lvl3pPr>
              <a:buClr>
                <a:srgbClr val="AC61C8"/>
              </a:buClr>
            </a:lvl3pPr>
            <a:lvl4pPr>
              <a:buClr>
                <a:srgbClr val="AC61C8"/>
              </a:buClr>
            </a:lvl4pPr>
            <a:lvl5pPr>
              <a:buClr>
                <a:srgbClr val="AC61C8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>
                    <a:lumOff val="44000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rgbClr val="AC61C8"/>
              </a:buClr>
            </a:lvl1pPr>
            <a:lvl2pPr>
              <a:buClr>
                <a:srgbClr val="AC61C8"/>
              </a:buClr>
            </a:lvl2pPr>
            <a:lvl3pPr>
              <a:buClr>
                <a:srgbClr val="AC61C8"/>
              </a:buClr>
            </a:lvl3pPr>
            <a:lvl4pPr>
              <a:buClr>
                <a:srgbClr val="AC61C8"/>
              </a:buClr>
            </a:lvl4pPr>
            <a:lvl5pPr>
              <a:buClr>
                <a:srgbClr val="AC61C8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7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8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</a:pPr>
            <a:endParaRPr/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1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2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</a:lvl1pPr>
            <a:lvl2pPr>
              <a:buClr>
                <a:schemeClr val="accent2"/>
              </a:buClr>
            </a:lvl2pPr>
            <a:lvl3pPr>
              <a:buClr>
                <a:schemeClr val="accent2"/>
              </a:buClr>
            </a:lvl3pPr>
            <a:lvl4pPr>
              <a:buClr>
                <a:schemeClr val="accent2"/>
              </a:buClr>
            </a:lvl4pPr>
            <a:lvl5pPr>
              <a:buClr>
                <a:schemeClr val="accent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</a:lvl1pPr>
            <a:lvl2pPr>
              <a:buClr>
                <a:schemeClr val="accent2"/>
              </a:buClr>
            </a:lvl2pPr>
            <a:lvl3pPr>
              <a:buClr>
                <a:schemeClr val="accent2"/>
              </a:buClr>
            </a:lvl3pPr>
            <a:lvl4pPr>
              <a:buClr>
                <a:schemeClr val="accent2"/>
              </a:buClr>
            </a:lvl4pPr>
            <a:lvl5pPr>
              <a:buClr>
                <a:schemeClr val="accent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2"/>
              </a:buClr>
            </a:pPr>
            <a:endParaRPr/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</a:lvl1pPr>
            <a:lvl2pPr>
              <a:buClr>
                <a:schemeClr val="accent2"/>
              </a:buClr>
            </a:lvl2pPr>
            <a:lvl3pPr>
              <a:buClr>
                <a:schemeClr val="accent2"/>
              </a:buClr>
            </a:lvl3pPr>
            <a:lvl4pPr>
              <a:buClr>
                <a:schemeClr val="accent2"/>
              </a:buClr>
            </a:lvl4pPr>
            <a:lvl5pPr>
              <a:buClr>
                <a:schemeClr val="accent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6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</a:lvl1pPr>
            <a:lvl2pPr>
              <a:buClr>
                <a:schemeClr val="accent2"/>
              </a:buClr>
            </a:lvl2pPr>
            <a:lvl3pPr>
              <a:buClr>
                <a:schemeClr val="accent2"/>
              </a:buClr>
            </a:lvl3pPr>
            <a:lvl4pPr>
              <a:buClr>
                <a:schemeClr val="accent2"/>
              </a:buClr>
            </a:lvl4pPr>
            <a:lvl5pPr>
              <a:buClr>
                <a:schemeClr val="accent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27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79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</a:lvl1pPr>
            <a:lvl2pPr>
              <a:buClr>
                <a:schemeClr val="accent3"/>
              </a:buClr>
            </a:lvl2pPr>
            <a:lvl3pPr>
              <a:buClr>
                <a:schemeClr val="accent3"/>
              </a:buClr>
            </a:lvl3pPr>
            <a:lvl4pPr>
              <a:buClr>
                <a:schemeClr val="accent3"/>
              </a:buClr>
            </a:lvl4pPr>
            <a:lvl5pPr>
              <a:buClr>
                <a:schemeClr val="accent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</a:lvl1pPr>
            <a:lvl2pPr>
              <a:buClr>
                <a:schemeClr val="accent3"/>
              </a:buClr>
            </a:lvl2pPr>
            <a:lvl3pPr>
              <a:buClr>
                <a:schemeClr val="accent3"/>
              </a:buClr>
            </a:lvl3pPr>
            <a:lvl4pPr>
              <a:buClr>
                <a:schemeClr val="accent3"/>
              </a:buClr>
            </a:lvl4pPr>
            <a:lvl5pPr>
              <a:buClr>
                <a:schemeClr val="accent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3"/>
              </a:buClr>
            </a:pPr>
            <a:endParaRPr/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</a:lvl1pPr>
            <a:lvl2pPr>
              <a:buClr>
                <a:schemeClr val="accent3"/>
              </a:buClr>
            </a:lvl2pPr>
            <a:lvl3pPr>
              <a:buClr>
                <a:schemeClr val="accent3"/>
              </a:buClr>
            </a:lvl3pPr>
            <a:lvl4pPr>
              <a:buClr>
                <a:schemeClr val="accent3"/>
              </a:buClr>
            </a:lvl4pPr>
            <a:lvl5pPr>
              <a:buClr>
                <a:schemeClr val="accent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1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5">
                    <a:lumOff val="44000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1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</a:lvl1pPr>
            <a:lvl2pPr>
              <a:buClr>
                <a:schemeClr val="accent3"/>
              </a:buClr>
            </a:lvl2pPr>
            <a:lvl3pPr>
              <a:buClr>
                <a:schemeClr val="accent3"/>
              </a:buClr>
            </a:lvl3pPr>
            <a:lvl4pPr>
              <a:buClr>
                <a:schemeClr val="accent3"/>
              </a:buClr>
            </a:lvl4pPr>
            <a:lvl5pPr>
              <a:buClr>
                <a:schemeClr val="accent3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itle Text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29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</a:lvl1pPr>
            <a:lvl2pPr>
              <a:buClr>
                <a:schemeClr val="accent4"/>
              </a:buClr>
            </a:lvl2pPr>
            <a:lvl3pPr>
              <a:buClr>
                <a:schemeClr val="accent4"/>
              </a:buClr>
            </a:lvl3pPr>
            <a:lvl4pPr>
              <a:buClr>
                <a:schemeClr val="accent4"/>
              </a:buClr>
            </a:lvl4pPr>
            <a:lvl5pPr>
              <a:buClr>
                <a:schemeClr val="accent4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4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</a:lvl1pPr>
            <a:lvl2pPr>
              <a:buClr>
                <a:schemeClr val="accent4"/>
              </a:buClr>
            </a:lvl2pPr>
            <a:lvl3pPr>
              <a:buClr>
                <a:schemeClr val="accent4"/>
              </a:buClr>
            </a:lvl3pPr>
            <a:lvl4pPr>
              <a:buClr>
                <a:schemeClr val="accent4"/>
              </a:buClr>
            </a:lvl4pPr>
            <a:lvl5pPr>
              <a:buClr>
                <a:schemeClr val="accent4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8" name="Text Placeholder 8"/>
          <p:cNvSpPr>
            <a:spLocks noGrp="1"/>
          </p:cNvSpPr>
          <p:nvPr>
            <p:ph type="body" sz="half" idx="21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4"/>
              </a:buClr>
            </a:pPr>
            <a:endParaRPr/>
          </a:p>
        </p:txBody>
      </p:sp>
      <p:sp>
        <p:nvSpPr>
          <p:cNvPr id="3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</a:lvl1pPr>
            <a:lvl2pPr>
              <a:buClr>
                <a:schemeClr val="accent4"/>
              </a:buClr>
            </a:lvl2pPr>
            <a:lvl3pPr>
              <a:buClr>
                <a:schemeClr val="accent4"/>
              </a:buClr>
            </a:lvl3pPr>
            <a:lvl4pPr>
              <a:buClr>
                <a:schemeClr val="accent4"/>
              </a:buClr>
            </a:lvl4pPr>
            <a:lvl5pPr>
              <a:buClr>
                <a:schemeClr val="accent4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7" name="Freeform: Shape 4"/>
          <p:cNvSpPr/>
          <p:nvPr/>
        </p:nvSpPr>
        <p:spPr>
          <a:xfrm rot="19140007">
            <a:off x="-2884029" y="-4690140"/>
            <a:ext cx="10440791" cy="8450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8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6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</p:spPr>
        <p:txBody>
          <a:bodyPr/>
          <a:lstStyle>
            <a:lvl1pPr>
              <a:buClr>
                <a:schemeClr val="accent4"/>
              </a:buClr>
            </a:lvl1pPr>
            <a:lvl2pPr>
              <a:buClr>
                <a:schemeClr val="accent4"/>
              </a:buClr>
            </a:lvl2pPr>
            <a:lvl3pPr>
              <a:buClr>
                <a:schemeClr val="accent4"/>
              </a:buClr>
            </a:lvl3pPr>
            <a:lvl4pPr>
              <a:buClr>
                <a:schemeClr val="accent4"/>
              </a:buClr>
            </a:lvl4pPr>
            <a:lvl5pPr>
              <a:buClr>
                <a:schemeClr val="accent4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 type="tx">
  <p:cSld name="3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24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11232000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11232000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77413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 type="title">
  <p:cSld name="5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479998" y="755180"/>
            <a:ext cx="5760001" cy="292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480000" y="3821483"/>
            <a:ext cx="5760000" cy="14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17" descr="Pictur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7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35811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 txBox="1">
            <a:spLocks noGrp="1"/>
          </p:cNvSpPr>
          <p:nvPr>
            <p:ph type="title"/>
          </p:nvPr>
        </p:nvSpPr>
        <p:spPr>
          <a:xfrm>
            <a:off x="479998" y="755180"/>
            <a:ext cx="5760001" cy="292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body" idx="1"/>
          </p:nvPr>
        </p:nvSpPr>
        <p:spPr>
          <a:xfrm>
            <a:off x="480000" y="3821483"/>
            <a:ext cx="5760000" cy="14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3785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3011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346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2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71633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7" name="Google Shape;47;p22" descr="Picture 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1843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6795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4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7139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43115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6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rgbClr val="00C99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C99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182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7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2" name="Google Shape;72;p27" descr="Picture 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14427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3957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9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9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9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17092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0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30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rgbClr val="AC61C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0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 Black"/>
              <a:buNone/>
              <a:defRPr sz="40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C61C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86588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1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3" name="Google Shape;93;p31" descr="Picture 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3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59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2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32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0977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00388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4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3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37631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5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35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94792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6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8" name="Google Shape;118;p36" descr="Picture 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6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46840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7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7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7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1481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8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8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38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8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1231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9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9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3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3672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0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40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0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4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97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1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3" name="Google Shape;143;p41" descr="Picture 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9670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2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2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5073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3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43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20081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4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4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44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44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181109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5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45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5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 Black"/>
              <a:buNone/>
              <a:defRPr sz="40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5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45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88943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6"/>
          <p:cNvSpPr txBox="1">
            <a:spLocks noGrp="1"/>
          </p:cNvSpPr>
          <p:nvPr>
            <p:ph type="title"/>
          </p:nvPr>
        </p:nvSpPr>
        <p:spPr>
          <a:xfrm>
            <a:off x="479997" y="1699897"/>
            <a:ext cx="6228001" cy="232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46"/>
          <p:cNvSpPr txBox="1">
            <a:spLocks noGrp="1"/>
          </p:cNvSpPr>
          <p:nvPr>
            <p:ph type="body" idx="1"/>
          </p:nvPr>
        </p:nvSpPr>
        <p:spPr>
          <a:xfrm>
            <a:off x="480000" y="4162676"/>
            <a:ext cx="6228001" cy="1404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8" name="Google Shape;168;p46" descr="Picture 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90655" y="560081"/>
            <a:ext cx="4551945" cy="66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6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60616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7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7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7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89255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8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8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8"/>
          <p:cNvSpPr txBox="1">
            <a:spLocks noGrp="1"/>
          </p:cNvSpPr>
          <p:nvPr>
            <p:ph type="body" idx="2"/>
          </p:nvPr>
        </p:nvSpPr>
        <p:spPr>
          <a:xfrm>
            <a:off x="6383999" y="2077622"/>
            <a:ext cx="5328001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48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0420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ustom Layout">
  <p:cSld name="25_Custom Layou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9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9"/>
          <p:cNvSpPr txBox="1">
            <a:spLocks noGrp="1"/>
          </p:cNvSpPr>
          <p:nvPr>
            <p:ph type="body" idx="1"/>
          </p:nvPr>
        </p:nvSpPr>
        <p:spPr>
          <a:xfrm>
            <a:off x="479423" y="2077622"/>
            <a:ext cx="5328001" cy="4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49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4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6213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ustom Layout">
  <p:cSld name="26_Custom Layou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0"/>
          <p:cNvSpPr>
            <a:spLocks noGrp="1"/>
          </p:cNvSpPr>
          <p:nvPr>
            <p:ph type="pic" idx="2"/>
          </p:nvPr>
        </p:nvSpPr>
        <p:spPr>
          <a:xfrm>
            <a:off x="6383999" y="468312"/>
            <a:ext cx="5328576" cy="5921376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50"/>
          <p:cNvSpPr/>
          <p:nvPr/>
        </p:nvSpPr>
        <p:spPr>
          <a:xfrm rot="-2459993">
            <a:off x="-2884029" y="-4690140"/>
            <a:ext cx="10440791" cy="84505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4458" y="16620"/>
                </a:moveTo>
                <a:lnTo>
                  <a:pt x="13098" y="21600"/>
                </a:lnTo>
                <a:lnTo>
                  <a:pt x="21600" y="12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0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53274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0"/>
          <p:cNvSpPr txBox="1">
            <a:spLocks noGrp="1"/>
          </p:cNvSpPr>
          <p:nvPr>
            <p:ph type="body" idx="1"/>
          </p:nvPr>
        </p:nvSpPr>
        <p:spPr>
          <a:xfrm>
            <a:off x="479423" y="3557015"/>
            <a:ext cx="5328001" cy="2840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50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38388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976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80000" y="365125"/>
            <a:ext cx="112320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79425" y="2077622"/>
            <a:ext cx="11233150" cy="432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32211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  <p:sldLayoutId id="2147483719" r:id="rId32"/>
    <p:sldLayoutId id="2147483720" r:id="rId33"/>
    <p:sldLayoutId id="2147483721" r:id="rId34"/>
    <p:sldLayoutId id="2147483722" r:id="rId35"/>
    <p:sldLayoutId id="2147483723" r:id="rId36"/>
    <p:sldLayoutId id="2147483724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emf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png"/><Relationship Id="rId11" Type="http://schemas.openxmlformats.org/officeDocument/2006/relationships/image" Target="../media/image43.emf"/><Relationship Id="rId5" Type="http://schemas.openxmlformats.org/officeDocument/2006/relationships/image" Target="../media/image31.png"/><Relationship Id="rId10" Type="http://schemas.openxmlformats.org/officeDocument/2006/relationships/image" Target="../media/image39.png"/><Relationship Id="rId4" Type="http://schemas.openxmlformats.org/officeDocument/2006/relationships/image" Target="../media/image30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4.emf"/><Relationship Id="rId5" Type="http://schemas.openxmlformats.org/officeDocument/2006/relationships/image" Target="../media/image36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www.stars.gov.lv/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"/>
          <p:cNvSpPr/>
          <p:nvPr/>
        </p:nvSpPr>
        <p:spPr>
          <a:xfrm>
            <a:off x="542049" y="1336563"/>
            <a:ext cx="6909029" cy="569721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b="1">
                <a:latin typeface="Arial Black" panose="020B0604020202020204" pitchFamily="34" charset="0"/>
                <a:cs typeface="Arial Black" panose="020B0604020202020204" pitchFamily="34" charset="0"/>
              </a:rPr>
              <a:t>PROJEKTA «SABIEDRĪBAS </a:t>
            </a:r>
            <a:endParaRPr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387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64" y="1691426"/>
            <a:ext cx="3548905" cy="5189360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Rectangle"/>
          <p:cNvSpPr/>
          <p:nvPr/>
        </p:nvSpPr>
        <p:spPr>
          <a:xfrm>
            <a:off x="542049" y="1962651"/>
            <a:ext cx="5329168" cy="569721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b="1">
                <a:latin typeface="Arial Black" panose="020B0604020202020204" pitchFamily="34" charset="0"/>
                <a:cs typeface="Arial Black" panose="020B0604020202020204" pitchFamily="34" charset="0"/>
              </a:rPr>
              <a:t>DIGITĀLO PRASMJU</a:t>
            </a:r>
            <a:endParaRPr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89" name="Rectangle"/>
          <p:cNvSpPr/>
          <p:nvPr/>
        </p:nvSpPr>
        <p:spPr>
          <a:xfrm>
            <a:off x="542049" y="2588738"/>
            <a:ext cx="6759390" cy="56972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tIns="45720" rIns="45719" bIns="45720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b="1">
                <a:latin typeface="Arial Black"/>
                <a:cs typeface="Arial Black" panose="020B0604020202020204" pitchFamily="34" charset="0"/>
              </a:rPr>
              <a:t>ATTĪSTĪBA» ĪSTENOŠANA</a:t>
            </a:r>
            <a:endParaRPr lang="lv-LV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90" name="PROJEKTA «SABIEDRĪBAS DIGITĀLO PRASMJU ATTĪSTĪBA» ĪSTENOŠANA"/>
          <p:cNvSpPr txBox="1"/>
          <p:nvPr/>
        </p:nvSpPr>
        <p:spPr>
          <a:xfrm>
            <a:off x="609036" y="2085929"/>
            <a:ext cx="7220908" cy="323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defRPr sz="3500" spc="104" baseline="14285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endParaRPr/>
          </a:p>
        </p:txBody>
      </p:sp>
      <p:sp>
        <p:nvSpPr>
          <p:cNvPr id="391" name="Viedās administrācijas un reģionālās attīstības ministrija…"/>
          <p:cNvSpPr txBox="1"/>
          <p:nvPr/>
        </p:nvSpPr>
        <p:spPr>
          <a:xfrm>
            <a:off x="2599500" y="5448099"/>
            <a:ext cx="453937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spAutoFit/>
          </a:bodyPr>
          <a:lstStyle/>
          <a:p>
            <a:pPr>
              <a:defRPr sz="1200" spc="24" baseline="25000"/>
            </a:pPr>
            <a:r>
              <a:rPr sz="1600" dirty="0" err="1"/>
              <a:t>Viedās</a:t>
            </a:r>
            <a:r>
              <a:rPr sz="1600" dirty="0"/>
              <a:t> </a:t>
            </a:r>
            <a:r>
              <a:rPr sz="1600" dirty="0" err="1"/>
              <a:t>administrācijas</a:t>
            </a:r>
            <a:r>
              <a:rPr sz="1600" dirty="0"/>
              <a:t> un </a:t>
            </a:r>
            <a:r>
              <a:rPr sz="1600" dirty="0" err="1"/>
              <a:t>reģionālās</a:t>
            </a:r>
            <a:r>
              <a:rPr sz="1600" dirty="0"/>
              <a:t> </a:t>
            </a:r>
            <a:r>
              <a:rPr sz="1600" dirty="0" err="1"/>
              <a:t>attīstības</a:t>
            </a:r>
            <a:r>
              <a:rPr sz="1600" dirty="0"/>
              <a:t> </a:t>
            </a:r>
            <a:r>
              <a:rPr sz="1600" dirty="0" err="1"/>
              <a:t>ministrija</a:t>
            </a:r>
            <a:r>
              <a:rPr lang="lv-LV" sz="1600" dirty="0"/>
              <a:t>s</a:t>
            </a:r>
            <a:endParaRPr sz="1600" dirty="0"/>
          </a:p>
          <a:p>
            <a:pPr>
              <a:defRPr sz="1200" spc="24" baseline="25000"/>
            </a:pPr>
            <a:r>
              <a:rPr sz="1600" dirty="0" err="1"/>
              <a:t>Projektu</a:t>
            </a:r>
            <a:r>
              <a:rPr sz="1600" dirty="0"/>
              <a:t> </a:t>
            </a:r>
            <a:r>
              <a:rPr sz="1600" dirty="0" err="1"/>
              <a:t>pārvaldības</a:t>
            </a:r>
            <a:r>
              <a:rPr sz="1600" dirty="0"/>
              <a:t> </a:t>
            </a:r>
            <a:r>
              <a:rPr sz="1600" dirty="0" err="1"/>
              <a:t>departamenta</a:t>
            </a:r>
            <a:r>
              <a:rPr sz="1600" dirty="0"/>
              <a:t> </a:t>
            </a:r>
            <a:r>
              <a:rPr sz="1600" dirty="0" err="1"/>
              <a:t>Digitālās</a:t>
            </a:r>
            <a:r>
              <a:rPr sz="1600" dirty="0"/>
              <a:t> </a:t>
            </a:r>
            <a:r>
              <a:rPr sz="1600" dirty="0" err="1"/>
              <a:t>iesaistes</a:t>
            </a:r>
            <a:r>
              <a:rPr sz="1600" dirty="0"/>
              <a:t> un </a:t>
            </a:r>
            <a:r>
              <a:rPr sz="1600" dirty="0" err="1"/>
              <a:t>prasmju</a:t>
            </a:r>
            <a:r>
              <a:rPr sz="1600" dirty="0"/>
              <a:t> </a:t>
            </a:r>
            <a:r>
              <a:rPr sz="1600" dirty="0" err="1"/>
              <a:t>nodaļas</a:t>
            </a:r>
            <a:r>
              <a:rPr sz="1600" dirty="0"/>
              <a:t> </a:t>
            </a:r>
            <a:r>
              <a:rPr lang="lv-LV" sz="1600" dirty="0"/>
              <a:t>vadītāja</a:t>
            </a:r>
          </a:p>
        </p:txBody>
      </p:sp>
      <p:sp>
        <p:nvSpPr>
          <p:cNvPr id="392" name="Rectangle"/>
          <p:cNvSpPr/>
          <p:nvPr/>
        </p:nvSpPr>
        <p:spPr>
          <a:xfrm>
            <a:off x="483380" y="5448099"/>
            <a:ext cx="2031962" cy="569722"/>
          </a:xfrm>
          <a:prstGeom prst="rect">
            <a:avLst/>
          </a:prstGeom>
          <a:solidFill>
            <a:schemeClr val="accent6">
              <a:lumOff val="14249"/>
            </a:schemeClr>
          </a:solidFill>
          <a:ln w="12700">
            <a:miter lim="400000"/>
          </a:ln>
        </p:spPr>
        <p:txBody>
          <a:bodyPr lIns="45719" tIns="45720" rIns="45719" bIns="45720" anchor="ctr"/>
          <a:lstStyle/>
          <a:p>
            <a:pPr>
              <a:defRPr>
                <a:solidFill>
                  <a:schemeClr val="accent5"/>
                </a:solidFill>
              </a:defRPr>
            </a:pPr>
            <a:r>
              <a:rPr lang="lv-LV" b="1" dirty="0">
                <a:solidFill>
                  <a:schemeClr val="bg1"/>
                </a:solidFill>
                <a:latin typeface="Arial Black"/>
                <a:cs typeface="Arial Black" panose="020B0604020202020204" pitchFamily="34" charset="0"/>
              </a:rPr>
              <a:t>Liene Priede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"/>
          <p:cNvSpPr/>
          <p:nvPr/>
        </p:nvSpPr>
        <p:spPr>
          <a:xfrm>
            <a:off x="8819250" y="4438193"/>
            <a:ext cx="1537354" cy="376563"/>
          </a:xfrm>
          <a:prstGeom prst="rect">
            <a:avLst/>
          </a:prstGeom>
          <a:solidFill>
            <a:schemeClr val="accent6">
              <a:lumOff val="1424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RĀDĪTĀJI</a:t>
            </a:r>
            <a:endParaRPr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96" name="Rectangle"/>
          <p:cNvSpPr/>
          <p:nvPr/>
        </p:nvSpPr>
        <p:spPr>
          <a:xfrm>
            <a:off x="8819250" y="736279"/>
            <a:ext cx="2386423" cy="376564"/>
          </a:xfrm>
          <a:prstGeom prst="rect">
            <a:avLst/>
          </a:prstGeom>
          <a:solidFill>
            <a:schemeClr val="accent6">
              <a:lumOff val="1424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MĒRĶA GRUPA</a:t>
            </a:r>
            <a:endParaRPr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97" name="Rectangle"/>
          <p:cNvSpPr/>
          <p:nvPr/>
        </p:nvSpPr>
        <p:spPr>
          <a:xfrm>
            <a:off x="523546" y="1903475"/>
            <a:ext cx="5344924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98" name="Rectangle"/>
          <p:cNvSpPr/>
          <p:nvPr/>
        </p:nvSpPr>
        <p:spPr>
          <a:xfrm>
            <a:off x="523546" y="1340745"/>
            <a:ext cx="6065044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399" name="«SABIEDRĪBAS DIGITĀLO…"/>
          <p:cNvSpPr txBox="1"/>
          <p:nvPr/>
        </p:nvSpPr>
        <p:spPr>
          <a:xfrm>
            <a:off x="569587" y="1280872"/>
            <a:ext cx="6465808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938212">
              <a:defRPr sz="3200" spc="9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«SABIEDRĪBAS DIGITĀLO</a:t>
            </a:r>
          </a:p>
          <a:p>
            <a:pPr defTabSz="938212">
              <a:defRPr sz="3200" spc="9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PRASMJU ATTĪSTĪBA» </a:t>
            </a:r>
          </a:p>
        </p:txBody>
      </p:sp>
      <p:sp>
        <p:nvSpPr>
          <p:cNvPr id="400" name="TextBox 7"/>
          <p:cNvSpPr txBox="1"/>
          <p:nvPr/>
        </p:nvSpPr>
        <p:spPr>
          <a:xfrm>
            <a:off x="8792495" y="1186445"/>
            <a:ext cx="2676423" cy="2431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spAutoFit/>
          </a:bodyPr>
          <a:lstStyle>
            <a:lvl1pPr>
              <a:defRPr sz="1900">
                <a:solidFill>
                  <a:srgbClr val="171714"/>
                </a:solidFill>
              </a:defRPr>
            </a:lvl1pPr>
          </a:lstStyle>
          <a:p>
            <a:r>
              <a:rPr err="1"/>
              <a:t>Iedzīvotāji</a:t>
            </a:r>
            <a:r>
              <a:t> </a:t>
            </a:r>
            <a:r>
              <a:rPr b="1" err="1"/>
              <a:t>vecumā</a:t>
            </a:r>
            <a:r>
              <a:rPr b="1"/>
              <a:t> no</a:t>
            </a:r>
            <a:r>
              <a:t> </a:t>
            </a:r>
            <a:r>
              <a:rPr b="1"/>
              <a:t>16 </a:t>
            </a:r>
            <a:r>
              <a:rPr b="1" err="1"/>
              <a:t>gadiem</a:t>
            </a:r>
            <a:r>
              <a:t>, t.sk. </a:t>
            </a:r>
            <a:r>
              <a:rPr err="1"/>
              <a:t>cilvēki</a:t>
            </a:r>
            <a:r>
              <a:t> </a:t>
            </a:r>
            <a:r>
              <a:rPr err="1"/>
              <a:t>ar</a:t>
            </a:r>
            <a:r>
              <a:t> </a:t>
            </a:r>
            <a:r>
              <a:rPr err="1"/>
              <a:t>invaliditāti</a:t>
            </a:r>
            <a:r>
              <a:t>. </a:t>
            </a:r>
            <a:r>
              <a:rPr err="1"/>
              <a:t>Izglītības</a:t>
            </a:r>
            <a:r>
              <a:t> </a:t>
            </a:r>
            <a:r>
              <a:rPr err="1"/>
              <a:t>programma</a:t>
            </a:r>
            <a:r>
              <a:t> </a:t>
            </a:r>
            <a:r>
              <a:rPr err="1"/>
              <a:t>primāri</a:t>
            </a:r>
            <a:r>
              <a:t> </a:t>
            </a:r>
            <a:r>
              <a:rPr err="1"/>
              <a:t>ir</a:t>
            </a:r>
            <a:r>
              <a:t> </a:t>
            </a:r>
            <a:r>
              <a:rPr err="1"/>
              <a:t>paredzēta</a:t>
            </a:r>
            <a:r>
              <a:t> </a:t>
            </a:r>
            <a:r>
              <a:rPr err="1"/>
              <a:t>cilvēkiem</a:t>
            </a:r>
            <a:r>
              <a:t> bez </a:t>
            </a:r>
            <a:r>
              <a:rPr err="1"/>
              <a:t>digitālam</a:t>
            </a:r>
            <a:r>
              <a:t> </a:t>
            </a:r>
            <a:r>
              <a:rPr err="1"/>
              <a:t>vai</a:t>
            </a:r>
            <a:r>
              <a:t> </a:t>
            </a:r>
            <a:r>
              <a:rPr err="1"/>
              <a:t>ar</a:t>
            </a:r>
            <a:r>
              <a:t> </a:t>
            </a:r>
            <a:r>
              <a:rPr err="1"/>
              <a:t>zemām</a:t>
            </a:r>
            <a:r>
              <a:t> </a:t>
            </a:r>
            <a:r>
              <a:rPr err="1"/>
              <a:t>digitālajām</a:t>
            </a:r>
            <a:r>
              <a:t> </a:t>
            </a:r>
            <a:r>
              <a:rPr err="1"/>
              <a:t>pamatprasmēm</a:t>
            </a:r>
            <a:endParaRPr lang="en-US" err="1"/>
          </a:p>
        </p:txBody>
      </p:sp>
      <p:sp>
        <p:nvSpPr>
          <p:cNvPr id="402" name="TextBox 24"/>
          <p:cNvSpPr txBox="1"/>
          <p:nvPr/>
        </p:nvSpPr>
        <p:spPr>
          <a:xfrm>
            <a:off x="8781164" y="4966103"/>
            <a:ext cx="2564194" cy="921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>
              <a:defRPr sz="1900">
                <a:solidFill>
                  <a:srgbClr val="171714"/>
                </a:solidFill>
              </a:defRPr>
            </a:pPr>
            <a:r>
              <a:t>40 000 </a:t>
            </a:r>
            <a:r>
              <a:rPr err="1"/>
              <a:t>dalībnieku</a:t>
            </a:r>
            <a:r>
              <a:t> </a:t>
            </a:r>
          </a:p>
          <a:p>
            <a:pPr>
              <a:defRPr sz="1900">
                <a:solidFill>
                  <a:srgbClr val="171714"/>
                </a:solidFill>
              </a:defRPr>
            </a:pPr>
            <a:r>
              <a:rPr err="1"/>
              <a:t>līdz</a:t>
            </a:r>
            <a:r>
              <a:t> 2026. gada 30. </a:t>
            </a:r>
            <a:r>
              <a:rPr err="1"/>
              <a:t>aprīlim</a:t>
            </a:r>
            <a:endParaRPr/>
          </a:p>
        </p:txBody>
      </p:sp>
      <p:pic>
        <p:nvPicPr>
          <p:cNvPr id="403" name="Graphic 30" descr="Graphic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811" y="1456539"/>
            <a:ext cx="1058335" cy="10583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Picture 34" descr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772" y="4387883"/>
            <a:ext cx="1058413" cy="1058413"/>
          </a:xfrm>
          <a:prstGeom prst="rect">
            <a:avLst/>
          </a:prstGeom>
          <a:ln w="12700">
            <a:miter lim="400000"/>
          </a:ln>
        </p:spPr>
      </p:pic>
      <p:sp>
        <p:nvSpPr>
          <p:cNvPr id="405" name="TextBox 41"/>
          <p:cNvSpPr txBox="1"/>
          <p:nvPr/>
        </p:nvSpPr>
        <p:spPr>
          <a:xfrm>
            <a:off x="453901" y="2701248"/>
            <a:ext cx="534492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tIns="45720" rIns="45719" bIns="45720" anchor="t">
            <a:spAutoFit/>
          </a:bodyPr>
          <a:lstStyle>
            <a:lvl1pPr>
              <a:defRPr baseline="16666">
                <a:solidFill>
                  <a:srgbClr val="AC61C8"/>
                </a:solidFill>
              </a:defRPr>
            </a:lvl1pPr>
          </a:lstStyle>
          <a:p>
            <a:r>
              <a:rPr sz="2400" err="1"/>
              <a:t>Veicināt</a:t>
            </a:r>
            <a:r>
              <a:rPr sz="2400"/>
              <a:t> </a:t>
            </a:r>
            <a:r>
              <a:rPr sz="2400" err="1"/>
              <a:t>digitālo</a:t>
            </a:r>
            <a:r>
              <a:rPr sz="2400"/>
              <a:t> </a:t>
            </a:r>
            <a:r>
              <a:rPr sz="2400" err="1"/>
              <a:t>pašapkalpošanās</a:t>
            </a:r>
            <a:r>
              <a:rPr sz="2400"/>
              <a:t> </a:t>
            </a:r>
            <a:r>
              <a:rPr sz="2400" err="1"/>
              <a:t>prasmju</a:t>
            </a:r>
            <a:r>
              <a:rPr sz="2400"/>
              <a:t> </a:t>
            </a:r>
            <a:r>
              <a:rPr sz="2400" err="1"/>
              <a:t>attīstību</a:t>
            </a:r>
            <a:r>
              <a:rPr sz="2400"/>
              <a:t> </a:t>
            </a:r>
            <a:r>
              <a:rPr sz="2400" err="1"/>
              <a:t>sabiedrībā</a:t>
            </a:r>
            <a:r>
              <a:rPr sz="2400"/>
              <a:t>, </a:t>
            </a:r>
            <a:r>
              <a:rPr sz="2400" err="1"/>
              <a:t>tādējādi</a:t>
            </a:r>
            <a:r>
              <a:rPr sz="2400"/>
              <a:t> </a:t>
            </a:r>
            <a:r>
              <a:rPr sz="2400" err="1"/>
              <a:t>veicinot</a:t>
            </a:r>
            <a:r>
              <a:rPr sz="2400"/>
              <a:t> </a:t>
            </a:r>
            <a:r>
              <a:rPr sz="2400" err="1"/>
              <a:t>personu</a:t>
            </a:r>
            <a:r>
              <a:rPr sz="2400"/>
              <a:t> </a:t>
            </a:r>
            <a:r>
              <a:rPr sz="2400" err="1"/>
              <a:t>veiksmīgāku</a:t>
            </a:r>
            <a:r>
              <a:rPr sz="2400"/>
              <a:t> </a:t>
            </a:r>
            <a:r>
              <a:rPr sz="2400" err="1"/>
              <a:t>iekļaušanos</a:t>
            </a:r>
            <a:r>
              <a:rPr sz="2400"/>
              <a:t> </a:t>
            </a:r>
            <a:r>
              <a:rPr sz="2400" err="1"/>
              <a:t>sabiedrībā</a:t>
            </a:r>
            <a:r>
              <a:rPr sz="2400"/>
              <a:t>, t.sk. </a:t>
            </a:r>
            <a:r>
              <a:rPr sz="2400" err="1"/>
              <a:t>nodarbinātībā</a:t>
            </a:r>
            <a:r>
              <a:rPr sz="2400"/>
              <a:t>, </a:t>
            </a:r>
            <a:r>
              <a:rPr sz="2400" err="1"/>
              <a:t>ikdienas</a:t>
            </a:r>
            <a:r>
              <a:rPr sz="2400"/>
              <a:t> </a:t>
            </a:r>
            <a:r>
              <a:rPr sz="2400" err="1"/>
              <a:t>sadzīves</a:t>
            </a:r>
            <a:r>
              <a:rPr sz="2400"/>
              <a:t> </a:t>
            </a:r>
            <a:r>
              <a:rPr sz="2400" err="1"/>
              <a:t>jautājumu</a:t>
            </a:r>
            <a:r>
              <a:rPr sz="2400"/>
              <a:t> </a:t>
            </a:r>
            <a:r>
              <a:rPr sz="2400" err="1"/>
              <a:t>mūsdienīgā</a:t>
            </a:r>
            <a:r>
              <a:rPr sz="2400"/>
              <a:t> </a:t>
            </a:r>
            <a:r>
              <a:rPr sz="2400" err="1"/>
              <a:t>risināšanā</a:t>
            </a:r>
            <a:r>
              <a:rPr sz="2400"/>
              <a:t> un </a:t>
            </a:r>
            <a:r>
              <a:rPr sz="2400" err="1"/>
              <a:t>kvalitatīvas</a:t>
            </a:r>
            <a:r>
              <a:rPr sz="2400"/>
              <a:t> </a:t>
            </a:r>
            <a:r>
              <a:rPr sz="2400" err="1"/>
              <a:t>dzīves</a:t>
            </a:r>
            <a:r>
              <a:rPr sz="2400"/>
              <a:t> </a:t>
            </a:r>
            <a:r>
              <a:rPr sz="2400" err="1"/>
              <a:t>uzlabošanā</a:t>
            </a:r>
            <a:r>
              <a:rPr sz="2400"/>
              <a:t>.</a:t>
            </a:r>
          </a:p>
        </p:txBody>
      </p:sp>
      <p:sp>
        <p:nvSpPr>
          <p:cNvPr id="406" name="PAR PROJEKTU"/>
          <p:cNvSpPr txBox="1"/>
          <p:nvPr/>
        </p:nvSpPr>
        <p:spPr>
          <a:xfrm>
            <a:off x="469900" y="744315"/>
            <a:ext cx="3648902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 defTabSz="938212">
              <a:defRPr sz="2700" spc="81">
                <a:solidFill>
                  <a:srgbClr val="AC61C8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PAR PROJEKTU</a:t>
            </a:r>
          </a:p>
        </p:txBody>
      </p:sp>
      <p:sp>
        <p:nvSpPr>
          <p:cNvPr id="407" name="Rectangle"/>
          <p:cNvSpPr/>
          <p:nvPr/>
        </p:nvSpPr>
        <p:spPr>
          <a:xfrm>
            <a:off x="8819250" y="4001854"/>
            <a:ext cx="2386423" cy="376564"/>
          </a:xfrm>
          <a:prstGeom prst="rect">
            <a:avLst/>
          </a:prstGeom>
          <a:solidFill>
            <a:schemeClr val="accent6">
              <a:lumOff val="14249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SASNIEDZAMIE</a:t>
            </a:r>
            <a:endParaRPr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08" name="TextBox 9"/>
          <p:cNvSpPr txBox="1"/>
          <p:nvPr/>
        </p:nvSpPr>
        <p:spPr>
          <a:xfrm>
            <a:off x="8831950" y="3948110"/>
            <a:ext cx="2386423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cap="all" spc="59" baseline="400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  <a:p>
            <a:pPr>
              <a:defRPr sz="2000" cap="all" spc="59" baseline="400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"/>
          <p:cNvSpPr/>
          <p:nvPr/>
        </p:nvSpPr>
        <p:spPr>
          <a:xfrm>
            <a:off x="563237" y="565836"/>
            <a:ext cx="5982643" cy="54941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11" name="Rectangle"/>
          <p:cNvSpPr/>
          <p:nvPr/>
        </p:nvSpPr>
        <p:spPr>
          <a:xfrm>
            <a:off x="563237" y="1174336"/>
            <a:ext cx="2592615" cy="549416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12" name="PROJEKTA SADARBĪBAS PARTNERI"/>
          <p:cNvSpPr txBox="1"/>
          <p:nvPr/>
        </p:nvSpPr>
        <p:spPr>
          <a:xfrm>
            <a:off x="651005" y="545369"/>
            <a:ext cx="60840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PROJEKTA SADARBĪBAS PARTNERI</a:t>
            </a:r>
          </a:p>
        </p:txBody>
      </p:sp>
      <p:sp>
        <p:nvSpPr>
          <p:cNvPr id="414" name="Rectangle"/>
          <p:cNvSpPr/>
          <p:nvPr/>
        </p:nvSpPr>
        <p:spPr>
          <a:xfrm>
            <a:off x="556047" y="5869866"/>
            <a:ext cx="514930" cy="436074"/>
          </a:xfrm>
          <a:prstGeom prst="rect">
            <a:avLst/>
          </a:prstGeom>
          <a:solidFill>
            <a:srgbClr val="69257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5" name="ar pašvaldību noslēgts sadarbības līgums"/>
          <p:cNvSpPr txBox="1"/>
          <p:nvPr/>
        </p:nvSpPr>
        <p:spPr>
          <a:xfrm>
            <a:off x="1137023" y="5829399"/>
            <a:ext cx="2026020" cy="517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 sz="1500"/>
            </a:lvl1pPr>
          </a:lstStyle>
          <a:p>
            <a:r>
              <a:t>ar pašvaldību noslēgts sadarbības līgums</a:t>
            </a:r>
          </a:p>
        </p:txBody>
      </p:sp>
      <p:sp>
        <p:nvSpPr>
          <p:cNvPr id="416" name="Rectangle"/>
          <p:cNvSpPr/>
          <p:nvPr/>
        </p:nvSpPr>
        <p:spPr>
          <a:xfrm>
            <a:off x="3504865" y="5869866"/>
            <a:ext cx="514931" cy="436074"/>
          </a:xfrm>
          <a:prstGeom prst="rect">
            <a:avLst/>
          </a:prstGeom>
          <a:solidFill>
            <a:srgbClr val="B89AC4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7" name="pašvaldība akceptējusi dalību projektā"/>
          <p:cNvSpPr txBox="1"/>
          <p:nvPr/>
        </p:nvSpPr>
        <p:spPr>
          <a:xfrm>
            <a:off x="4085842" y="5829399"/>
            <a:ext cx="2041968" cy="517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 sz="1500"/>
            </a:lvl1pPr>
          </a:lstStyle>
          <a:p>
            <a:r>
              <a:t>pašvaldība akceptējusi dalību projektā</a:t>
            </a:r>
          </a:p>
        </p:txBody>
      </p:sp>
      <p:sp>
        <p:nvSpPr>
          <p:cNvPr id="418" name="Rectangle"/>
          <p:cNvSpPr/>
          <p:nvPr/>
        </p:nvSpPr>
        <p:spPr>
          <a:xfrm>
            <a:off x="6499056" y="5869866"/>
            <a:ext cx="514930" cy="436074"/>
          </a:xfrm>
          <a:prstGeom prst="rect">
            <a:avLst/>
          </a:prstGeom>
          <a:solidFill>
            <a:schemeClr val="accent5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19" name="pašvaldība atteikusies no dalības projektā"/>
          <p:cNvSpPr txBox="1"/>
          <p:nvPr/>
        </p:nvSpPr>
        <p:spPr>
          <a:xfrm>
            <a:off x="7080032" y="5829399"/>
            <a:ext cx="2159661" cy="517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 sz="1500"/>
            </a:lvl1pPr>
          </a:lstStyle>
          <a:p>
            <a:r>
              <a:t>pašvaldība atteikusies no dalības projektā</a:t>
            </a:r>
          </a:p>
        </p:txBody>
      </p:sp>
      <p:pic>
        <p:nvPicPr>
          <p:cNvPr id="2" name="Picture 1" descr="A map of different colors of the same country&#10;&#10;AI-generated content may be incorrect.">
            <a:extLst>
              <a:ext uri="{FF2B5EF4-FFF2-40B4-BE49-F238E27FC236}">
                <a16:creationId xmlns:a16="http://schemas.microsoft.com/office/drawing/2014/main" id="{21759922-66E4-5709-C1C0-824C77060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342" y="1264002"/>
            <a:ext cx="7323313" cy="413243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Picture 4" descr="Picture 4"/>
          <p:cNvPicPr>
            <a:picLocks noChangeAspect="1"/>
          </p:cNvPicPr>
          <p:nvPr/>
        </p:nvPicPr>
        <p:blipFill>
          <a:blip r:embed="rId2"/>
          <a:srcRect l="2928" t="29183" r="9905" b="24092"/>
          <a:stretch>
            <a:fillRect/>
          </a:stretch>
        </p:blipFill>
        <p:spPr>
          <a:xfrm>
            <a:off x="895076" y="2187776"/>
            <a:ext cx="9795527" cy="2952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68" extrusionOk="0">
                <a:moveTo>
                  <a:pt x="1296" y="0"/>
                </a:moveTo>
                <a:cubicBezTo>
                  <a:pt x="1206" y="0"/>
                  <a:pt x="1178" y="23"/>
                  <a:pt x="1169" y="101"/>
                </a:cubicBezTo>
                <a:cubicBezTo>
                  <a:pt x="1159" y="195"/>
                  <a:pt x="1155" y="195"/>
                  <a:pt x="1124" y="101"/>
                </a:cubicBezTo>
                <a:cubicBezTo>
                  <a:pt x="1120" y="90"/>
                  <a:pt x="1112" y="85"/>
                  <a:pt x="1106" y="75"/>
                </a:cubicBezTo>
                <a:cubicBezTo>
                  <a:pt x="1094" y="93"/>
                  <a:pt x="1081" y="113"/>
                  <a:pt x="1068" y="139"/>
                </a:cubicBezTo>
                <a:cubicBezTo>
                  <a:pt x="1027" y="218"/>
                  <a:pt x="981" y="334"/>
                  <a:pt x="966" y="397"/>
                </a:cubicBezTo>
                <a:cubicBezTo>
                  <a:pt x="950" y="460"/>
                  <a:pt x="915" y="526"/>
                  <a:pt x="887" y="542"/>
                </a:cubicBezTo>
                <a:cubicBezTo>
                  <a:pt x="859" y="558"/>
                  <a:pt x="825" y="594"/>
                  <a:pt x="813" y="620"/>
                </a:cubicBezTo>
                <a:cubicBezTo>
                  <a:pt x="800" y="647"/>
                  <a:pt x="778" y="674"/>
                  <a:pt x="764" y="681"/>
                </a:cubicBezTo>
                <a:cubicBezTo>
                  <a:pt x="749" y="689"/>
                  <a:pt x="731" y="729"/>
                  <a:pt x="723" y="771"/>
                </a:cubicBezTo>
                <a:cubicBezTo>
                  <a:pt x="722" y="781"/>
                  <a:pt x="716" y="788"/>
                  <a:pt x="713" y="797"/>
                </a:cubicBezTo>
                <a:cubicBezTo>
                  <a:pt x="695" y="926"/>
                  <a:pt x="668" y="984"/>
                  <a:pt x="633" y="922"/>
                </a:cubicBezTo>
                <a:cubicBezTo>
                  <a:pt x="630" y="916"/>
                  <a:pt x="626" y="915"/>
                  <a:pt x="622" y="910"/>
                </a:cubicBezTo>
                <a:cubicBezTo>
                  <a:pt x="589" y="937"/>
                  <a:pt x="555" y="967"/>
                  <a:pt x="511" y="1015"/>
                </a:cubicBezTo>
                <a:cubicBezTo>
                  <a:pt x="128" y="1430"/>
                  <a:pt x="82" y="1490"/>
                  <a:pt x="64" y="1612"/>
                </a:cubicBezTo>
                <a:cubicBezTo>
                  <a:pt x="53" y="1682"/>
                  <a:pt x="35" y="1776"/>
                  <a:pt x="23" y="1824"/>
                </a:cubicBezTo>
                <a:cubicBezTo>
                  <a:pt x="9" y="1877"/>
                  <a:pt x="3" y="2111"/>
                  <a:pt x="5" y="2433"/>
                </a:cubicBezTo>
                <a:lnTo>
                  <a:pt x="8" y="2891"/>
                </a:lnTo>
                <a:cubicBezTo>
                  <a:pt x="15" y="2900"/>
                  <a:pt x="20" y="2930"/>
                  <a:pt x="24" y="2978"/>
                </a:cubicBezTo>
                <a:lnTo>
                  <a:pt x="82" y="3073"/>
                </a:lnTo>
                <a:cubicBezTo>
                  <a:pt x="141" y="3169"/>
                  <a:pt x="195" y="3191"/>
                  <a:pt x="357" y="3189"/>
                </a:cubicBezTo>
                <a:cubicBezTo>
                  <a:pt x="467" y="3188"/>
                  <a:pt x="561" y="3206"/>
                  <a:pt x="566" y="3230"/>
                </a:cubicBezTo>
                <a:cubicBezTo>
                  <a:pt x="570" y="3254"/>
                  <a:pt x="576" y="3964"/>
                  <a:pt x="577" y="4807"/>
                </a:cubicBezTo>
                <a:cubicBezTo>
                  <a:pt x="579" y="6071"/>
                  <a:pt x="583" y="6361"/>
                  <a:pt x="606" y="6446"/>
                </a:cubicBezTo>
                <a:cubicBezTo>
                  <a:pt x="621" y="6502"/>
                  <a:pt x="631" y="6613"/>
                  <a:pt x="628" y="6692"/>
                </a:cubicBezTo>
                <a:cubicBezTo>
                  <a:pt x="622" y="6831"/>
                  <a:pt x="615" y="6837"/>
                  <a:pt x="399" y="6869"/>
                </a:cubicBezTo>
                <a:cubicBezTo>
                  <a:pt x="260" y="6890"/>
                  <a:pt x="155" y="6937"/>
                  <a:pt x="120" y="6994"/>
                </a:cubicBezTo>
                <a:lnTo>
                  <a:pt x="65" y="7084"/>
                </a:lnTo>
                <a:lnTo>
                  <a:pt x="55" y="7774"/>
                </a:lnTo>
                <a:cubicBezTo>
                  <a:pt x="49" y="8205"/>
                  <a:pt x="37" y="8491"/>
                  <a:pt x="23" y="8539"/>
                </a:cubicBezTo>
                <a:cubicBezTo>
                  <a:pt x="-9" y="8644"/>
                  <a:pt x="-7" y="8866"/>
                  <a:pt x="27" y="8959"/>
                </a:cubicBezTo>
                <a:cubicBezTo>
                  <a:pt x="42" y="9002"/>
                  <a:pt x="55" y="9017"/>
                  <a:pt x="55" y="8991"/>
                </a:cubicBezTo>
                <a:cubicBezTo>
                  <a:pt x="55" y="8966"/>
                  <a:pt x="69" y="8983"/>
                  <a:pt x="86" y="9029"/>
                </a:cubicBezTo>
                <a:cubicBezTo>
                  <a:pt x="108" y="9091"/>
                  <a:pt x="196" y="9122"/>
                  <a:pt x="407" y="9136"/>
                </a:cubicBezTo>
                <a:cubicBezTo>
                  <a:pt x="566" y="9148"/>
                  <a:pt x="704" y="9181"/>
                  <a:pt x="714" y="9212"/>
                </a:cubicBezTo>
                <a:cubicBezTo>
                  <a:pt x="723" y="9243"/>
                  <a:pt x="792" y="9270"/>
                  <a:pt x="866" y="9270"/>
                </a:cubicBezTo>
                <a:cubicBezTo>
                  <a:pt x="1011" y="9270"/>
                  <a:pt x="1035" y="9312"/>
                  <a:pt x="994" y="9493"/>
                </a:cubicBezTo>
                <a:cubicBezTo>
                  <a:pt x="992" y="9499"/>
                  <a:pt x="991" y="9590"/>
                  <a:pt x="990" y="9615"/>
                </a:cubicBezTo>
                <a:cubicBezTo>
                  <a:pt x="1018" y="9625"/>
                  <a:pt x="1038" y="9637"/>
                  <a:pt x="1043" y="9652"/>
                </a:cubicBezTo>
                <a:cubicBezTo>
                  <a:pt x="1070" y="9744"/>
                  <a:pt x="1073" y="10667"/>
                  <a:pt x="1046" y="10722"/>
                </a:cubicBezTo>
                <a:cubicBezTo>
                  <a:pt x="1036" y="10744"/>
                  <a:pt x="1033" y="10791"/>
                  <a:pt x="1040" y="10830"/>
                </a:cubicBezTo>
                <a:cubicBezTo>
                  <a:pt x="1066" y="10967"/>
                  <a:pt x="1069" y="11635"/>
                  <a:pt x="1044" y="11787"/>
                </a:cubicBezTo>
                <a:cubicBezTo>
                  <a:pt x="1026" y="11897"/>
                  <a:pt x="1026" y="11961"/>
                  <a:pt x="1041" y="12042"/>
                </a:cubicBezTo>
                <a:cubicBezTo>
                  <a:pt x="1069" y="12190"/>
                  <a:pt x="1069" y="15926"/>
                  <a:pt x="1041" y="16075"/>
                </a:cubicBezTo>
                <a:cubicBezTo>
                  <a:pt x="1026" y="16152"/>
                  <a:pt x="1027" y="16224"/>
                  <a:pt x="1043" y="16342"/>
                </a:cubicBezTo>
                <a:cubicBezTo>
                  <a:pt x="1071" y="16539"/>
                  <a:pt x="1072" y="16786"/>
                  <a:pt x="1047" y="16837"/>
                </a:cubicBezTo>
                <a:cubicBezTo>
                  <a:pt x="1035" y="16861"/>
                  <a:pt x="1034" y="16915"/>
                  <a:pt x="1044" y="16980"/>
                </a:cubicBezTo>
                <a:cubicBezTo>
                  <a:pt x="1053" y="17037"/>
                  <a:pt x="1063" y="17444"/>
                  <a:pt x="1064" y="17881"/>
                </a:cubicBezTo>
                <a:cubicBezTo>
                  <a:pt x="1066" y="18318"/>
                  <a:pt x="1076" y="18814"/>
                  <a:pt x="1085" y="18986"/>
                </a:cubicBezTo>
                <a:cubicBezTo>
                  <a:pt x="1100" y="19238"/>
                  <a:pt x="1097" y="19327"/>
                  <a:pt x="1074" y="19444"/>
                </a:cubicBezTo>
                <a:cubicBezTo>
                  <a:pt x="1043" y="19601"/>
                  <a:pt x="1054" y="19741"/>
                  <a:pt x="1093" y="19691"/>
                </a:cubicBezTo>
                <a:cubicBezTo>
                  <a:pt x="1131" y="19642"/>
                  <a:pt x="1203" y="19933"/>
                  <a:pt x="1186" y="20065"/>
                </a:cubicBezTo>
                <a:cubicBezTo>
                  <a:pt x="1178" y="20126"/>
                  <a:pt x="1174" y="20205"/>
                  <a:pt x="1176" y="20239"/>
                </a:cubicBezTo>
                <a:cubicBezTo>
                  <a:pt x="1179" y="20265"/>
                  <a:pt x="1179" y="20342"/>
                  <a:pt x="1180" y="20413"/>
                </a:cubicBezTo>
                <a:cubicBezTo>
                  <a:pt x="1195" y="20479"/>
                  <a:pt x="1208" y="20529"/>
                  <a:pt x="1224" y="20592"/>
                </a:cubicBezTo>
                <a:cubicBezTo>
                  <a:pt x="1230" y="20584"/>
                  <a:pt x="1237" y="20575"/>
                  <a:pt x="1245" y="20558"/>
                </a:cubicBezTo>
                <a:cubicBezTo>
                  <a:pt x="1270" y="20507"/>
                  <a:pt x="1364" y="20845"/>
                  <a:pt x="1364" y="20984"/>
                </a:cubicBezTo>
                <a:cubicBezTo>
                  <a:pt x="1364" y="21080"/>
                  <a:pt x="1364" y="21081"/>
                  <a:pt x="1452" y="21097"/>
                </a:cubicBezTo>
                <a:cubicBezTo>
                  <a:pt x="1485" y="21103"/>
                  <a:pt x="1527" y="21156"/>
                  <a:pt x="1545" y="21216"/>
                </a:cubicBezTo>
                <a:cubicBezTo>
                  <a:pt x="1577" y="21319"/>
                  <a:pt x="1576" y="21324"/>
                  <a:pt x="1533" y="21361"/>
                </a:cubicBezTo>
                <a:cubicBezTo>
                  <a:pt x="1522" y="21370"/>
                  <a:pt x="1520" y="21379"/>
                  <a:pt x="1515" y="21387"/>
                </a:cubicBezTo>
                <a:cubicBezTo>
                  <a:pt x="1523" y="21400"/>
                  <a:pt x="1533" y="21410"/>
                  <a:pt x="1540" y="21410"/>
                </a:cubicBezTo>
                <a:cubicBezTo>
                  <a:pt x="1557" y="21410"/>
                  <a:pt x="1579" y="21436"/>
                  <a:pt x="1589" y="21468"/>
                </a:cubicBezTo>
                <a:cubicBezTo>
                  <a:pt x="1593" y="21479"/>
                  <a:pt x="1619" y="21505"/>
                  <a:pt x="1632" y="21523"/>
                </a:cubicBezTo>
                <a:cubicBezTo>
                  <a:pt x="1651" y="21515"/>
                  <a:pt x="1670" y="21502"/>
                  <a:pt x="1685" y="21480"/>
                </a:cubicBezTo>
                <a:cubicBezTo>
                  <a:pt x="1705" y="21450"/>
                  <a:pt x="1729" y="21457"/>
                  <a:pt x="1743" y="21497"/>
                </a:cubicBezTo>
                <a:cubicBezTo>
                  <a:pt x="1777" y="21589"/>
                  <a:pt x="4639" y="21592"/>
                  <a:pt x="4657" y="21500"/>
                </a:cubicBezTo>
                <a:cubicBezTo>
                  <a:pt x="4665" y="21457"/>
                  <a:pt x="4676" y="21457"/>
                  <a:pt x="4692" y="21503"/>
                </a:cubicBezTo>
                <a:cubicBezTo>
                  <a:pt x="4709" y="21550"/>
                  <a:pt x="4721" y="21553"/>
                  <a:pt x="4729" y="21509"/>
                </a:cubicBezTo>
                <a:cubicBezTo>
                  <a:pt x="4736" y="21473"/>
                  <a:pt x="4757" y="21442"/>
                  <a:pt x="4776" y="21442"/>
                </a:cubicBezTo>
                <a:cubicBezTo>
                  <a:pt x="4820" y="21442"/>
                  <a:pt x="4888" y="21323"/>
                  <a:pt x="4939" y="21152"/>
                </a:cubicBezTo>
                <a:cubicBezTo>
                  <a:pt x="4962" y="21076"/>
                  <a:pt x="4993" y="21026"/>
                  <a:pt x="5007" y="21045"/>
                </a:cubicBezTo>
                <a:cubicBezTo>
                  <a:pt x="5040" y="21086"/>
                  <a:pt x="5064" y="20971"/>
                  <a:pt x="5065" y="20763"/>
                </a:cubicBezTo>
                <a:cubicBezTo>
                  <a:pt x="5066" y="20630"/>
                  <a:pt x="5074" y="20607"/>
                  <a:pt x="5124" y="20607"/>
                </a:cubicBezTo>
                <a:cubicBezTo>
                  <a:pt x="5202" y="20606"/>
                  <a:pt x="5217" y="20547"/>
                  <a:pt x="5187" y="20360"/>
                </a:cubicBezTo>
                <a:cubicBezTo>
                  <a:pt x="5165" y="20226"/>
                  <a:pt x="5166" y="20191"/>
                  <a:pt x="5197" y="20079"/>
                </a:cubicBezTo>
                <a:cubicBezTo>
                  <a:pt x="5229" y="19962"/>
                  <a:pt x="5234" y="19960"/>
                  <a:pt x="5255" y="20053"/>
                </a:cubicBezTo>
                <a:cubicBezTo>
                  <a:pt x="5275" y="20146"/>
                  <a:pt x="5279" y="20141"/>
                  <a:pt x="5298" y="20024"/>
                </a:cubicBezTo>
                <a:cubicBezTo>
                  <a:pt x="5309" y="19953"/>
                  <a:pt x="5314" y="19895"/>
                  <a:pt x="5308" y="19891"/>
                </a:cubicBezTo>
                <a:cubicBezTo>
                  <a:pt x="5303" y="19886"/>
                  <a:pt x="5291" y="19878"/>
                  <a:pt x="5282" y="19873"/>
                </a:cubicBezTo>
                <a:cubicBezTo>
                  <a:pt x="5248" y="19858"/>
                  <a:pt x="5240" y="19781"/>
                  <a:pt x="5261" y="19650"/>
                </a:cubicBezTo>
                <a:cubicBezTo>
                  <a:pt x="5273" y="19576"/>
                  <a:pt x="5287" y="19532"/>
                  <a:pt x="5293" y="19551"/>
                </a:cubicBezTo>
                <a:cubicBezTo>
                  <a:pt x="5299" y="19571"/>
                  <a:pt x="5315" y="19559"/>
                  <a:pt x="5328" y="19522"/>
                </a:cubicBezTo>
                <a:cubicBezTo>
                  <a:pt x="5346" y="19473"/>
                  <a:pt x="5347" y="19421"/>
                  <a:pt x="5332" y="19311"/>
                </a:cubicBezTo>
                <a:cubicBezTo>
                  <a:pt x="5321" y="19231"/>
                  <a:pt x="5318" y="19115"/>
                  <a:pt x="5325" y="19056"/>
                </a:cubicBezTo>
                <a:cubicBezTo>
                  <a:pt x="5340" y="18928"/>
                  <a:pt x="5340" y="3904"/>
                  <a:pt x="5326" y="3824"/>
                </a:cubicBezTo>
                <a:cubicBezTo>
                  <a:pt x="5320" y="3794"/>
                  <a:pt x="5324" y="3674"/>
                  <a:pt x="5334" y="3555"/>
                </a:cubicBezTo>
                <a:cubicBezTo>
                  <a:pt x="5344" y="3424"/>
                  <a:pt x="5345" y="3324"/>
                  <a:pt x="5334" y="3303"/>
                </a:cubicBezTo>
                <a:cubicBezTo>
                  <a:pt x="5324" y="3282"/>
                  <a:pt x="5325" y="3218"/>
                  <a:pt x="5337" y="3146"/>
                </a:cubicBezTo>
                <a:cubicBezTo>
                  <a:pt x="5365" y="2974"/>
                  <a:pt x="5344" y="2897"/>
                  <a:pt x="5289" y="2966"/>
                </a:cubicBezTo>
                <a:cubicBezTo>
                  <a:pt x="5249" y="3016"/>
                  <a:pt x="5239" y="3001"/>
                  <a:pt x="5218" y="2856"/>
                </a:cubicBezTo>
                <a:cubicBezTo>
                  <a:pt x="5205" y="2764"/>
                  <a:pt x="5195" y="2527"/>
                  <a:pt x="5197" y="2331"/>
                </a:cubicBezTo>
                <a:cubicBezTo>
                  <a:pt x="5197" y="2300"/>
                  <a:pt x="5197" y="2286"/>
                  <a:pt x="5197" y="2259"/>
                </a:cubicBezTo>
                <a:cubicBezTo>
                  <a:pt x="5174" y="2190"/>
                  <a:pt x="5151" y="2121"/>
                  <a:pt x="5123" y="2044"/>
                </a:cubicBezTo>
                <a:cubicBezTo>
                  <a:pt x="5109" y="2063"/>
                  <a:pt x="5094" y="2069"/>
                  <a:pt x="5085" y="2050"/>
                </a:cubicBezTo>
                <a:cubicBezTo>
                  <a:pt x="5074" y="2027"/>
                  <a:pt x="5060" y="2005"/>
                  <a:pt x="5052" y="2001"/>
                </a:cubicBezTo>
                <a:cubicBezTo>
                  <a:pt x="5044" y="1996"/>
                  <a:pt x="5033" y="1986"/>
                  <a:pt x="5028" y="1977"/>
                </a:cubicBezTo>
                <a:cubicBezTo>
                  <a:pt x="5023" y="1969"/>
                  <a:pt x="5010" y="1959"/>
                  <a:pt x="4998" y="1954"/>
                </a:cubicBezTo>
                <a:cubicBezTo>
                  <a:pt x="4957" y="1940"/>
                  <a:pt x="4962" y="1812"/>
                  <a:pt x="5001" y="1737"/>
                </a:cubicBezTo>
                <a:cubicBezTo>
                  <a:pt x="4979" y="1684"/>
                  <a:pt x="4955" y="1626"/>
                  <a:pt x="4936" y="1586"/>
                </a:cubicBezTo>
                <a:cubicBezTo>
                  <a:pt x="4923" y="1560"/>
                  <a:pt x="4900" y="1533"/>
                  <a:pt x="4882" y="1505"/>
                </a:cubicBezTo>
                <a:cubicBezTo>
                  <a:pt x="4759" y="1519"/>
                  <a:pt x="4731" y="1499"/>
                  <a:pt x="4759" y="1386"/>
                </a:cubicBezTo>
                <a:cubicBezTo>
                  <a:pt x="4763" y="1371"/>
                  <a:pt x="4763" y="1361"/>
                  <a:pt x="4764" y="1348"/>
                </a:cubicBezTo>
                <a:cubicBezTo>
                  <a:pt x="4739" y="1320"/>
                  <a:pt x="4713" y="1286"/>
                  <a:pt x="4691" y="1267"/>
                </a:cubicBezTo>
                <a:cubicBezTo>
                  <a:pt x="4659" y="1240"/>
                  <a:pt x="4628" y="1223"/>
                  <a:pt x="4589" y="1206"/>
                </a:cubicBezTo>
                <a:cubicBezTo>
                  <a:pt x="4540" y="1284"/>
                  <a:pt x="4350" y="1297"/>
                  <a:pt x="3178" y="1313"/>
                </a:cubicBezTo>
                <a:cubicBezTo>
                  <a:pt x="2421" y="1324"/>
                  <a:pt x="1789" y="1347"/>
                  <a:pt x="1774" y="1363"/>
                </a:cubicBezTo>
                <a:cubicBezTo>
                  <a:pt x="1739" y="1397"/>
                  <a:pt x="1731" y="1333"/>
                  <a:pt x="1748" y="1261"/>
                </a:cubicBezTo>
                <a:lnTo>
                  <a:pt x="1727" y="1282"/>
                </a:lnTo>
                <a:cubicBezTo>
                  <a:pt x="1548" y="1459"/>
                  <a:pt x="1513" y="1427"/>
                  <a:pt x="1565" y="1128"/>
                </a:cubicBezTo>
                <a:cubicBezTo>
                  <a:pt x="1576" y="1060"/>
                  <a:pt x="1584" y="956"/>
                  <a:pt x="1590" y="844"/>
                </a:cubicBezTo>
                <a:cubicBezTo>
                  <a:pt x="1587" y="739"/>
                  <a:pt x="1582" y="661"/>
                  <a:pt x="1582" y="487"/>
                </a:cubicBezTo>
                <a:lnTo>
                  <a:pt x="1582" y="284"/>
                </a:lnTo>
                <a:cubicBezTo>
                  <a:pt x="1575" y="235"/>
                  <a:pt x="1564" y="193"/>
                  <a:pt x="1549" y="145"/>
                </a:cubicBezTo>
                <a:cubicBezTo>
                  <a:pt x="1529" y="82"/>
                  <a:pt x="1512" y="47"/>
                  <a:pt x="1486" y="26"/>
                </a:cubicBezTo>
                <a:cubicBezTo>
                  <a:pt x="1476" y="38"/>
                  <a:pt x="1468" y="50"/>
                  <a:pt x="1465" y="67"/>
                </a:cubicBezTo>
                <a:cubicBezTo>
                  <a:pt x="1456" y="115"/>
                  <a:pt x="1447" y="115"/>
                  <a:pt x="1433" y="67"/>
                </a:cubicBezTo>
                <a:cubicBezTo>
                  <a:pt x="1421" y="30"/>
                  <a:pt x="1360" y="0"/>
                  <a:pt x="1296" y="0"/>
                </a:cubicBezTo>
                <a:close/>
                <a:moveTo>
                  <a:pt x="17375" y="12"/>
                </a:moveTo>
                <a:cubicBezTo>
                  <a:pt x="17306" y="20"/>
                  <a:pt x="17249" y="33"/>
                  <a:pt x="17244" y="58"/>
                </a:cubicBezTo>
                <a:cubicBezTo>
                  <a:pt x="17233" y="120"/>
                  <a:pt x="17149" y="107"/>
                  <a:pt x="17129" y="41"/>
                </a:cubicBezTo>
                <a:cubicBezTo>
                  <a:pt x="17127" y="36"/>
                  <a:pt x="17098" y="33"/>
                  <a:pt x="17084" y="29"/>
                </a:cubicBezTo>
                <a:cubicBezTo>
                  <a:pt x="17062" y="36"/>
                  <a:pt x="17034" y="40"/>
                  <a:pt x="17027" y="49"/>
                </a:cubicBezTo>
                <a:cubicBezTo>
                  <a:pt x="17007" y="80"/>
                  <a:pt x="16980" y="113"/>
                  <a:pt x="16967" y="122"/>
                </a:cubicBezTo>
                <a:cubicBezTo>
                  <a:pt x="16887" y="178"/>
                  <a:pt x="16682" y="414"/>
                  <a:pt x="16673" y="461"/>
                </a:cubicBezTo>
                <a:cubicBezTo>
                  <a:pt x="16667" y="492"/>
                  <a:pt x="16650" y="519"/>
                  <a:pt x="16634" y="519"/>
                </a:cubicBezTo>
                <a:cubicBezTo>
                  <a:pt x="16591" y="519"/>
                  <a:pt x="16473" y="894"/>
                  <a:pt x="16404" y="1197"/>
                </a:cubicBezTo>
                <a:cubicBezTo>
                  <a:pt x="16401" y="1299"/>
                  <a:pt x="16386" y="1373"/>
                  <a:pt x="16351" y="1499"/>
                </a:cubicBezTo>
                <a:cubicBezTo>
                  <a:pt x="16351" y="1504"/>
                  <a:pt x="16350" y="1512"/>
                  <a:pt x="16350" y="1516"/>
                </a:cubicBezTo>
                <a:cubicBezTo>
                  <a:pt x="16349" y="1574"/>
                  <a:pt x="16339" y="1643"/>
                  <a:pt x="16326" y="1670"/>
                </a:cubicBezTo>
                <a:cubicBezTo>
                  <a:pt x="16277" y="1773"/>
                  <a:pt x="16235" y="2149"/>
                  <a:pt x="16241" y="2427"/>
                </a:cubicBezTo>
                <a:cubicBezTo>
                  <a:pt x="16246" y="2637"/>
                  <a:pt x="16256" y="2710"/>
                  <a:pt x="16297" y="2810"/>
                </a:cubicBezTo>
                <a:cubicBezTo>
                  <a:pt x="16335" y="2810"/>
                  <a:pt x="16372" y="2812"/>
                  <a:pt x="16413" y="2807"/>
                </a:cubicBezTo>
                <a:cubicBezTo>
                  <a:pt x="16599" y="2781"/>
                  <a:pt x="16621" y="2788"/>
                  <a:pt x="16656" y="2902"/>
                </a:cubicBezTo>
                <a:cubicBezTo>
                  <a:pt x="16667" y="2938"/>
                  <a:pt x="16677" y="2964"/>
                  <a:pt x="16686" y="2984"/>
                </a:cubicBezTo>
                <a:cubicBezTo>
                  <a:pt x="16711" y="2983"/>
                  <a:pt x="16728" y="2979"/>
                  <a:pt x="16749" y="2978"/>
                </a:cubicBezTo>
                <a:cubicBezTo>
                  <a:pt x="16756" y="2958"/>
                  <a:pt x="16762" y="2936"/>
                  <a:pt x="16768" y="2902"/>
                </a:cubicBezTo>
                <a:cubicBezTo>
                  <a:pt x="16784" y="2800"/>
                  <a:pt x="16802" y="2783"/>
                  <a:pt x="16862" y="2807"/>
                </a:cubicBezTo>
                <a:cubicBezTo>
                  <a:pt x="16921" y="2830"/>
                  <a:pt x="16947" y="2854"/>
                  <a:pt x="16960" y="2920"/>
                </a:cubicBezTo>
                <a:cubicBezTo>
                  <a:pt x="17032" y="2865"/>
                  <a:pt x="17067" y="2767"/>
                  <a:pt x="17104" y="2572"/>
                </a:cubicBezTo>
                <a:cubicBezTo>
                  <a:pt x="17150" y="2326"/>
                  <a:pt x="17184" y="2244"/>
                  <a:pt x="17245" y="2244"/>
                </a:cubicBezTo>
                <a:cubicBezTo>
                  <a:pt x="17332" y="2244"/>
                  <a:pt x="17371" y="2346"/>
                  <a:pt x="17371" y="2578"/>
                </a:cubicBezTo>
                <a:cubicBezTo>
                  <a:pt x="17371" y="2691"/>
                  <a:pt x="17359" y="2817"/>
                  <a:pt x="17343" y="2859"/>
                </a:cubicBezTo>
                <a:cubicBezTo>
                  <a:pt x="17328" y="2901"/>
                  <a:pt x="17315" y="3016"/>
                  <a:pt x="17315" y="3111"/>
                </a:cubicBezTo>
                <a:cubicBezTo>
                  <a:pt x="17315" y="3362"/>
                  <a:pt x="17256" y="3475"/>
                  <a:pt x="17121" y="3479"/>
                </a:cubicBezTo>
                <a:cubicBezTo>
                  <a:pt x="16977" y="3484"/>
                  <a:pt x="16887" y="3590"/>
                  <a:pt x="16853" y="3795"/>
                </a:cubicBezTo>
                <a:cubicBezTo>
                  <a:pt x="16831" y="3925"/>
                  <a:pt x="16829" y="3990"/>
                  <a:pt x="16846" y="4103"/>
                </a:cubicBezTo>
                <a:cubicBezTo>
                  <a:pt x="16880" y="4337"/>
                  <a:pt x="16885" y="4666"/>
                  <a:pt x="16856" y="4813"/>
                </a:cubicBezTo>
                <a:cubicBezTo>
                  <a:pt x="16836" y="4913"/>
                  <a:pt x="16835" y="4980"/>
                  <a:pt x="16849" y="5068"/>
                </a:cubicBezTo>
                <a:cubicBezTo>
                  <a:pt x="16878" y="5248"/>
                  <a:pt x="16917" y="5284"/>
                  <a:pt x="17125" y="5324"/>
                </a:cubicBezTo>
                <a:cubicBezTo>
                  <a:pt x="17268" y="5351"/>
                  <a:pt x="17322" y="5383"/>
                  <a:pt x="17346" y="5463"/>
                </a:cubicBezTo>
                <a:cubicBezTo>
                  <a:pt x="17376" y="5561"/>
                  <a:pt x="17375" y="5576"/>
                  <a:pt x="17346" y="5683"/>
                </a:cubicBezTo>
                <a:cubicBezTo>
                  <a:pt x="17329" y="5746"/>
                  <a:pt x="17315" y="5847"/>
                  <a:pt x="17315" y="5906"/>
                </a:cubicBezTo>
                <a:cubicBezTo>
                  <a:pt x="17315" y="5965"/>
                  <a:pt x="17294" y="6103"/>
                  <a:pt x="17269" y="6214"/>
                </a:cubicBezTo>
                <a:cubicBezTo>
                  <a:pt x="17243" y="6325"/>
                  <a:pt x="17223" y="6473"/>
                  <a:pt x="17223" y="6544"/>
                </a:cubicBezTo>
                <a:cubicBezTo>
                  <a:pt x="17223" y="6865"/>
                  <a:pt x="17114" y="6781"/>
                  <a:pt x="17048" y="6411"/>
                </a:cubicBezTo>
                <a:cubicBezTo>
                  <a:pt x="16978" y="6013"/>
                  <a:pt x="16909" y="5941"/>
                  <a:pt x="16599" y="5941"/>
                </a:cubicBezTo>
                <a:cubicBezTo>
                  <a:pt x="16323" y="5941"/>
                  <a:pt x="16248" y="6004"/>
                  <a:pt x="16195" y="6272"/>
                </a:cubicBezTo>
                <a:cubicBezTo>
                  <a:pt x="16160" y="6446"/>
                  <a:pt x="16153" y="6805"/>
                  <a:pt x="16180" y="6976"/>
                </a:cubicBezTo>
                <a:cubicBezTo>
                  <a:pt x="16189" y="7035"/>
                  <a:pt x="16211" y="7179"/>
                  <a:pt x="16228" y="7298"/>
                </a:cubicBezTo>
                <a:cubicBezTo>
                  <a:pt x="16248" y="7440"/>
                  <a:pt x="16267" y="7543"/>
                  <a:pt x="16287" y="7643"/>
                </a:cubicBezTo>
                <a:cubicBezTo>
                  <a:pt x="16299" y="7648"/>
                  <a:pt x="16312" y="7652"/>
                  <a:pt x="16323" y="7643"/>
                </a:cubicBezTo>
                <a:cubicBezTo>
                  <a:pt x="16386" y="7588"/>
                  <a:pt x="16413" y="7694"/>
                  <a:pt x="16393" y="7924"/>
                </a:cubicBezTo>
                <a:cubicBezTo>
                  <a:pt x="16391" y="7952"/>
                  <a:pt x="16390" y="7995"/>
                  <a:pt x="16389" y="8032"/>
                </a:cubicBezTo>
                <a:cubicBezTo>
                  <a:pt x="16466" y="8247"/>
                  <a:pt x="16674" y="8607"/>
                  <a:pt x="16777" y="8725"/>
                </a:cubicBezTo>
                <a:cubicBezTo>
                  <a:pt x="16791" y="8587"/>
                  <a:pt x="16824" y="8554"/>
                  <a:pt x="16836" y="8701"/>
                </a:cubicBezTo>
                <a:cubicBezTo>
                  <a:pt x="16841" y="8768"/>
                  <a:pt x="16855" y="8804"/>
                  <a:pt x="16868" y="8794"/>
                </a:cubicBezTo>
                <a:cubicBezTo>
                  <a:pt x="16869" y="8795"/>
                  <a:pt x="16871" y="8796"/>
                  <a:pt x="16872" y="8797"/>
                </a:cubicBezTo>
                <a:cubicBezTo>
                  <a:pt x="16890" y="8777"/>
                  <a:pt x="16903" y="8813"/>
                  <a:pt x="16907" y="8855"/>
                </a:cubicBezTo>
                <a:cubicBezTo>
                  <a:pt x="16922" y="8890"/>
                  <a:pt x="16961" y="8925"/>
                  <a:pt x="17002" y="8939"/>
                </a:cubicBezTo>
                <a:cubicBezTo>
                  <a:pt x="17121" y="8981"/>
                  <a:pt x="17135" y="8992"/>
                  <a:pt x="17181" y="9075"/>
                </a:cubicBezTo>
                <a:lnTo>
                  <a:pt x="17223" y="9151"/>
                </a:lnTo>
                <a:lnTo>
                  <a:pt x="17223" y="9597"/>
                </a:lnTo>
                <a:cubicBezTo>
                  <a:pt x="17245" y="9614"/>
                  <a:pt x="17261" y="9638"/>
                  <a:pt x="17272" y="9673"/>
                </a:cubicBezTo>
                <a:cubicBezTo>
                  <a:pt x="17307" y="9777"/>
                  <a:pt x="17308" y="9892"/>
                  <a:pt x="17307" y="12981"/>
                </a:cubicBezTo>
                <a:cubicBezTo>
                  <a:pt x="17307" y="15000"/>
                  <a:pt x="17301" y="16199"/>
                  <a:pt x="17290" y="16223"/>
                </a:cubicBezTo>
                <a:cubicBezTo>
                  <a:pt x="17265" y="16273"/>
                  <a:pt x="17267" y="16642"/>
                  <a:pt x="17292" y="16724"/>
                </a:cubicBezTo>
                <a:cubicBezTo>
                  <a:pt x="17312" y="16791"/>
                  <a:pt x="17307" y="18865"/>
                  <a:pt x="17286" y="19247"/>
                </a:cubicBezTo>
                <a:cubicBezTo>
                  <a:pt x="17280" y="19349"/>
                  <a:pt x="17281" y="19462"/>
                  <a:pt x="17287" y="19496"/>
                </a:cubicBezTo>
                <a:cubicBezTo>
                  <a:pt x="17299" y="19556"/>
                  <a:pt x="17302" y="19675"/>
                  <a:pt x="17299" y="19780"/>
                </a:cubicBezTo>
                <a:cubicBezTo>
                  <a:pt x="17303" y="19824"/>
                  <a:pt x="17315" y="19899"/>
                  <a:pt x="17315" y="19917"/>
                </a:cubicBezTo>
                <a:cubicBezTo>
                  <a:pt x="17315" y="19935"/>
                  <a:pt x="17328" y="19994"/>
                  <a:pt x="17335" y="20036"/>
                </a:cubicBezTo>
                <a:cubicBezTo>
                  <a:pt x="17340" y="20020"/>
                  <a:pt x="17343" y="20019"/>
                  <a:pt x="17348" y="19998"/>
                </a:cubicBezTo>
                <a:cubicBezTo>
                  <a:pt x="17379" y="19865"/>
                  <a:pt x="17392" y="19845"/>
                  <a:pt x="17413" y="19902"/>
                </a:cubicBezTo>
                <a:cubicBezTo>
                  <a:pt x="17434" y="19958"/>
                  <a:pt x="17434" y="19994"/>
                  <a:pt x="17418" y="20062"/>
                </a:cubicBezTo>
                <a:cubicBezTo>
                  <a:pt x="17402" y="20124"/>
                  <a:pt x="17401" y="20171"/>
                  <a:pt x="17416" y="20218"/>
                </a:cubicBezTo>
                <a:cubicBezTo>
                  <a:pt x="17427" y="20255"/>
                  <a:pt x="17432" y="20325"/>
                  <a:pt x="17425" y="20378"/>
                </a:cubicBezTo>
                <a:cubicBezTo>
                  <a:pt x="17422" y="20408"/>
                  <a:pt x="17422" y="20422"/>
                  <a:pt x="17424" y="20433"/>
                </a:cubicBezTo>
                <a:cubicBezTo>
                  <a:pt x="17425" y="20436"/>
                  <a:pt x="17426" y="20438"/>
                  <a:pt x="17426" y="20442"/>
                </a:cubicBezTo>
                <a:cubicBezTo>
                  <a:pt x="17430" y="20447"/>
                  <a:pt x="17436" y="20447"/>
                  <a:pt x="17447" y="20433"/>
                </a:cubicBezTo>
                <a:cubicBezTo>
                  <a:pt x="17471" y="20403"/>
                  <a:pt x="17482" y="20426"/>
                  <a:pt x="17489" y="20514"/>
                </a:cubicBezTo>
                <a:cubicBezTo>
                  <a:pt x="17495" y="20582"/>
                  <a:pt x="17506" y="20623"/>
                  <a:pt x="17514" y="20607"/>
                </a:cubicBezTo>
                <a:cubicBezTo>
                  <a:pt x="17539" y="20555"/>
                  <a:pt x="17575" y="20763"/>
                  <a:pt x="17573" y="20949"/>
                </a:cubicBezTo>
                <a:cubicBezTo>
                  <a:pt x="17587" y="20987"/>
                  <a:pt x="17606" y="21042"/>
                  <a:pt x="17612" y="21042"/>
                </a:cubicBezTo>
                <a:cubicBezTo>
                  <a:pt x="17616" y="21042"/>
                  <a:pt x="17621" y="21051"/>
                  <a:pt x="17627" y="21065"/>
                </a:cubicBezTo>
                <a:cubicBezTo>
                  <a:pt x="17652" y="21042"/>
                  <a:pt x="17669" y="21054"/>
                  <a:pt x="17689" y="21126"/>
                </a:cubicBezTo>
                <a:cubicBezTo>
                  <a:pt x="17703" y="21177"/>
                  <a:pt x="17708" y="21231"/>
                  <a:pt x="17705" y="21262"/>
                </a:cubicBezTo>
                <a:cubicBezTo>
                  <a:pt x="17720" y="21279"/>
                  <a:pt x="17735" y="21310"/>
                  <a:pt x="17741" y="21343"/>
                </a:cubicBezTo>
                <a:cubicBezTo>
                  <a:pt x="17749" y="21386"/>
                  <a:pt x="17767" y="21427"/>
                  <a:pt x="17781" y="21436"/>
                </a:cubicBezTo>
                <a:cubicBezTo>
                  <a:pt x="17796" y="21446"/>
                  <a:pt x="17820" y="21471"/>
                  <a:pt x="17836" y="21491"/>
                </a:cubicBezTo>
                <a:cubicBezTo>
                  <a:pt x="17839" y="21496"/>
                  <a:pt x="17857" y="21510"/>
                  <a:pt x="17865" y="21517"/>
                </a:cubicBezTo>
                <a:cubicBezTo>
                  <a:pt x="18010" y="21552"/>
                  <a:pt x="18357" y="21558"/>
                  <a:pt x="19375" y="21561"/>
                </a:cubicBezTo>
                <a:cubicBezTo>
                  <a:pt x="20492" y="21563"/>
                  <a:pt x="20979" y="21544"/>
                  <a:pt x="21005" y="21497"/>
                </a:cubicBezTo>
                <a:cubicBezTo>
                  <a:pt x="21026" y="21460"/>
                  <a:pt x="21045" y="21460"/>
                  <a:pt x="21067" y="21480"/>
                </a:cubicBezTo>
                <a:cubicBezTo>
                  <a:pt x="21080" y="21462"/>
                  <a:pt x="21095" y="21437"/>
                  <a:pt x="21102" y="21433"/>
                </a:cubicBezTo>
                <a:cubicBezTo>
                  <a:pt x="21112" y="21428"/>
                  <a:pt x="21124" y="21390"/>
                  <a:pt x="21136" y="21358"/>
                </a:cubicBezTo>
                <a:cubicBezTo>
                  <a:pt x="21127" y="21291"/>
                  <a:pt x="21130" y="21229"/>
                  <a:pt x="21155" y="21114"/>
                </a:cubicBezTo>
                <a:cubicBezTo>
                  <a:pt x="21188" y="20961"/>
                  <a:pt x="21195" y="20949"/>
                  <a:pt x="21222" y="21027"/>
                </a:cubicBezTo>
                <a:cubicBezTo>
                  <a:pt x="21236" y="21066"/>
                  <a:pt x="21254" y="21090"/>
                  <a:pt x="21271" y="21103"/>
                </a:cubicBezTo>
                <a:cubicBezTo>
                  <a:pt x="21282" y="21078"/>
                  <a:pt x="21291" y="21060"/>
                  <a:pt x="21303" y="21027"/>
                </a:cubicBezTo>
                <a:cubicBezTo>
                  <a:pt x="21278" y="20864"/>
                  <a:pt x="21291" y="20678"/>
                  <a:pt x="21340" y="20558"/>
                </a:cubicBezTo>
                <a:cubicBezTo>
                  <a:pt x="21371" y="20483"/>
                  <a:pt x="21405" y="20421"/>
                  <a:pt x="21417" y="20421"/>
                </a:cubicBezTo>
                <a:cubicBezTo>
                  <a:pt x="21429" y="20421"/>
                  <a:pt x="21439" y="20352"/>
                  <a:pt x="21439" y="20268"/>
                </a:cubicBezTo>
                <a:cubicBezTo>
                  <a:pt x="21439" y="20146"/>
                  <a:pt x="21449" y="20114"/>
                  <a:pt x="21484" y="20114"/>
                </a:cubicBezTo>
                <a:cubicBezTo>
                  <a:pt x="21508" y="20114"/>
                  <a:pt x="21534" y="20072"/>
                  <a:pt x="21542" y="20021"/>
                </a:cubicBezTo>
                <a:cubicBezTo>
                  <a:pt x="21549" y="19970"/>
                  <a:pt x="21564" y="19868"/>
                  <a:pt x="21576" y="19795"/>
                </a:cubicBezTo>
                <a:cubicBezTo>
                  <a:pt x="21587" y="19722"/>
                  <a:pt x="21591" y="19543"/>
                  <a:pt x="21585" y="19395"/>
                </a:cubicBezTo>
                <a:cubicBezTo>
                  <a:pt x="21572" y="19059"/>
                  <a:pt x="21573" y="20011"/>
                  <a:pt x="21577" y="11462"/>
                </a:cubicBezTo>
                <a:cubicBezTo>
                  <a:pt x="21579" y="5395"/>
                  <a:pt x="21576" y="4047"/>
                  <a:pt x="21555" y="3758"/>
                </a:cubicBezTo>
                <a:cubicBezTo>
                  <a:pt x="21532" y="3450"/>
                  <a:pt x="21532" y="3396"/>
                  <a:pt x="21557" y="3314"/>
                </a:cubicBezTo>
                <a:cubicBezTo>
                  <a:pt x="21580" y="3238"/>
                  <a:pt x="21581" y="3201"/>
                  <a:pt x="21563" y="3126"/>
                </a:cubicBezTo>
                <a:cubicBezTo>
                  <a:pt x="21550" y="3074"/>
                  <a:pt x="21544" y="3008"/>
                  <a:pt x="21549" y="2978"/>
                </a:cubicBezTo>
                <a:cubicBezTo>
                  <a:pt x="21555" y="2947"/>
                  <a:pt x="21539" y="2931"/>
                  <a:pt x="21514" y="2940"/>
                </a:cubicBezTo>
                <a:cubicBezTo>
                  <a:pt x="21453" y="2962"/>
                  <a:pt x="21437" y="2840"/>
                  <a:pt x="21441" y="2395"/>
                </a:cubicBezTo>
                <a:cubicBezTo>
                  <a:pt x="21441" y="2333"/>
                  <a:pt x="21439" y="2329"/>
                  <a:pt x="21439" y="2285"/>
                </a:cubicBezTo>
                <a:cubicBezTo>
                  <a:pt x="21425" y="2237"/>
                  <a:pt x="21413" y="2193"/>
                  <a:pt x="21398" y="2143"/>
                </a:cubicBezTo>
                <a:cubicBezTo>
                  <a:pt x="21382" y="2193"/>
                  <a:pt x="21363" y="2184"/>
                  <a:pt x="21301" y="2093"/>
                </a:cubicBezTo>
                <a:cubicBezTo>
                  <a:pt x="21238" y="2003"/>
                  <a:pt x="21224" y="1954"/>
                  <a:pt x="21241" y="1899"/>
                </a:cubicBezTo>
                <a:cubicBezTo>
                  <a:pt x="21279" y="1772"/>
                  <a:pt x="21264" y="1714"/>
                  <a:pt x="21202" y="1746"/>
                </a:cubicBezTo>
                <a:cubicBezTo>
                  <a:pt x="21136" y="1779"/>
                  <a:pt x="21069" y="1696"/>
                  <a:pt x="21086" y="1603"/>
                </a:cubicBezTo>
                <a:cubicBezTo>
                  <a:pt x="21092" y="1572"/>
                  <a:pt x="21083" y="1561"/>
                  <a:pt x="21068" y="1580"/>
                </a:cubicBezTo>
                <a:cubicBezTo>
                  <a:pt x="21035" y="1622"/>
                  <a:pt x="20958" y="1500"/>
                  <a:pt x="20972" y="1427"/>
                </a:cubicBezTo>
                <a:cubicBezTo>
                  <a:pt x="20977" y="1398"/>
                  <a:pt x="20964" y="1359"/>
                  <a:pt x="20942" y="1340"/>
                </a:cubicBezTo>
                <a:cubicBezTo>
                  <a:pt x="20917" y="1319"/>
                  <a:pt x="20914" y="1293"/>
                  <a:pt x="20919" y="1255"/>
                </a:cubicBezTo>
                <a:cubicBezTo>
                  <a:pt x="20903" y="1239"/>
                  <a:pt x="20886" y="1220"/>
                  <a:pt x="20871" y="1206"/>
                </a:cubicBezTo>
                <a:cubicBezTo>
                  <a:pt x="20869" y="1205"/>
                  <a:pt x="20863" y="1201"/>
                  <a:pt x="20861" y="1200"/>
                </a:cubicBezTo>
                <a:cubicBezTo>
                  <a:pt x="20880" y="1252"/>
                  <a:pt x="20890" y="1297"/>
                  <a:pt x="20880" y="1299"/>
                </a:cubicBezTo>
                <a:cubicBezTo>
                  <a:pt x="20745" y="1323"/>
                  <a:pt x="18138" y="1284"/>
                  <a:pt x="18125" y="1258"/>
                </a:cubicBezTo>
                <a:cubicBezTo>
                  <a:pt x="18088" y="1181"/>
                  <a:pt x="18146" y="1105"/>
                  <a:pt x="18237" y="1105"/>
                </a:cubicBezTo>
                <a:lnTo>
                  <a:pt x="18155" y="881"/>
                </a:lnTo>
                <a:cubicBezTo>
                  <a:pt x="18137" y="866"/>
                  <a:pt x="18121" y="841"/>
                  <a:pt x="18116" y="789"/>
                </a:cubicBezTo>
                <a:cubicBezTo>
                  <a:pt x="18072" y="679"/>
                  <a:pt x="18029" y="593"/>
                  <a:pt x="18003" y="563"/>
                </a:cubicBezTo>
                <a:cubicBezTo>
                  <a:pt x="17995" y="557"/>
                  <a:pt x="17988" y="555"/>
                  <a:pt x="17980" y="545"/>
                </a:cubicBezTo>
                <a:cubicBezTo>
                  <a:pt x="17969" y="531"/>
                  <a:pt x="17968" y="523"/>
                  <a:pt x="17962" y="513"/>
                </a:cubicBezTo>
                <a:cubicBezTo>
                  <a:pt x="17941" y="489"/>
                  <a:pt x="17920" y="458"/>
                  <a:pt x="17908" y="423"/>
                </a:cubicBezTo>
                <a:cubicBezTo>
                  <a:pt x="17892" y="375"/>
                  <a:pt x="17857" y="333"/>
                  <a:pt x="17830" y="333"/>
                </a:cubicBezTo>
                <a:cubicBezTo>
                  <a:pt x="17804" y="333"/>
                  <a:pt x="17777" y="309"/>
                  <a:pt x="17771" y="278"/>
                </a:cubicBezTo>
                <a:cubicBezTo>
                  <a:pt x="17765" y="247"/>
                  <a:pt x="17726" y="201"/>
                  <a:pt x="17683" y="177"/>
                </a:cubicBezTo>
                <a:cubicBezTo>
                  <a:pt x="17639" y="153"/>
                  <a:pt x="17595" y="119"/>
                  <a:pt x="17585" y="99"/>
                </a:cubicBezTo>
                <a:cubicBezTo>
                  <a:pt x="17554" y="38"/>
                  <a:pt x="17498" y="20"/>
                  <a:pt x="17375" y="12"/>
                </a:cubicBezTo>
                <a:close/>
                <a:moveTo>
                  <a:pt x="9262" y="38"/>
                </a:moveTo>
                <a:cubicBezTo>
                  <a:pt x="9153" y="38"/>
                  <a:pt x="9043" y="57"/>
                  <a:pt x="9037" y="93"/>
                </a:cubicBezTo>
                <a:cubicBezTo>
                  <a:pt x="9031" y="123"/>
                  <a:pt x="9000" y="151"/>
                  <a:pt x="8968" y="151"/>
                </a:cubicBezTo>
                <a:cubicBezTo>
                  <a:pt x="8935" y="151"/>
                  <a:pt x="8884" y="190"/>
                  <a:pt x="8855" y="241"/>
                </a:cubicBezTo>
                <a:cubicBezTo>
                  <a:pt x="8826" y="291"/>
                  <a:pt x="8794" y="333"/>
                  <a:pt x="8784" y="333"/>
                </a:cubicBezTo>
                <a:cubicBezTo>
                  <a:pt x="8774" y="333"/>
                  <a:pt x="8732" y="387"/>
                  <a:pt x="8689" y="452"/>
                </a:cubicBezTo>
                <a:cubicBezTo>
                  <a:pt x="8646" y="518"/>
                  <a:pt x="8601" y="620"/>
                  <a:pt x="8556" y="734"/>
                </a:cubicBezTo>
                <a:cubicBezTo>
                  <a:pt x="8556" y="813"/>
                  <a:pt x="8553" y="876"/>
                  <a:pt x="8548" y="887"/>
                </a:cubicBezTo>
                <a:cubicBezTo>
                  <a:pt x="8544" y="895"/>
                  <a:pt x="8508" y="895"/>
                  <a:pt x="8491" y="902"/>
                </a:cubicBezTo>
                <a:cubicBezTo>
                  <a:pt x="8416" y="1124"/>
                  <a:pt x="8343" y="1397"/>
                  <a:pt x="8283" y="1690"/>
                </a:cubicBezTo>
                <a:cubicBezTo>
                  <a:pt x="8279" y="1710"/>
                  <a:pt x="8277" y="1719"/>
                  <a:pt x="8273" y="1737"/>
                </a:cubicBezTo>
                <a:cubicBezTo>
                  <a:pt x="8269" y="1818"/>
                  <a:pt x="8267" y="1937"/>
                  <a:pt x="8271" y="2131"/>
                </a:cubicBezTo>
                <a:cubicBezTo>
                  <a:pt x="8281" y="2559"/>
                  <a:pt x="8280" y="2585"/>
                  <a:pt x="8236" y="2679"/>
                </a:cubicBezTo>
                <a:cubicBezTo>
                  <a:pt x="8195" y="2770"/>
                  <a:pt x="8189" y="2773"/>
                  <a:pt x="8173" y="2679"/>
                </a:cubicBezTo>
                <a:cubicBezTo>
                  <a:pt x="8173" y="2678"/>
                  <a:pt x="8173" y="2678"/>
                  <a:pt x="8173" y="2676"/>
                </a:cubicBezTo>
                <a:cubicBezTo>
                  <a:pt x="8171" y="2901"/>
                  <a:pt x="8163" y="3046"/>
                  <a:pt x="8145" y="3114"/>
                </a:cubicBezTo>
                <a:cubicBezTo>
                  <a:pt x="8117" y="3215"/>
                  <a:pt x="8120" y="3238"/>
                  <a:pt x="8173" y="3410"/>
                </a:cubicBezTo>
                <a:cubicBezTo>
                  <a:pt x="8247" y="3650"/>
                  <a:pt x="8315" y="3691"/>
                  <a:pt x="8620" y="3691"/>
                </a:cubicBezTo>
                <a:cubicBezTo>
                  <a:pt x="8846" y="3691"/>
                  <a:pt x="8879" y="3680"/>
                  <a:pt x="8959" y="3549"/>
                </a:cubicBezTo>
                <a:cubicBezTo>
                  <a:pt x="9046" y="3406"/>
                  <a:pt x="9048" y="3399"/>
                  <a:pt x="9048" y="3105"/>
                </a:cubicBezTo>
                <a:cubicBezTo>
                  <a:pt x="9048" y="2942"/>
                  <a:pt x="9057" y="2788"/>
                  <a:pt x="9067" y="2766"/>
                </a:cubicBezTo>
                <a:cubicBezTo>
                  <a:pt x="9078" y="2744"/>
                  <a:pt x="9095" y="2659"/>
                  <a:pt x="9104" y="2578"/>
                </a:cubicBezTo>
                <a:cubicBezTo>
                  <a:pt x="9117" y="2461"/>
                  <a:pt x="9134" y="2427"/>
                  <a:pt x="9185" y="2427"/>
                </a:cubicBezTo>
                <a:cubicBezTo>
                  <a:pt x="9280" y="2427"/>
                  <a:pt x="9305" y="2482"/>
                  <a:pt x="9346" y="2757"/>
                </a:cubicBezTo>
                <a:cubicBezTo>
                  <a:pt x="9386" y="3034"/>
                  <a:pt x="9391" y="3201"/>
                  <a:pt x="9363" y="3259"/>
                </a:cubicBezTo>
                <a:cubicBezTo>
                  <a:pt x="9353" y="3280"/>
                  <a:pt x="9345" y="3379"/>
                  <a:pt x="9345" y="3477"/>
                </a:cubicBezTo>
                <a:cubicBezTo>
                  <a:pt x="9345" y="3600"/>
                  <a:pt x="9317" y="3770"/>
                  <a:pt x="9252" y="4027"/>
                </a:cubicBezTo>
                <a:cubicBezTo>
                  <a:pt x="9158" y="4401"/>
                  <a:pt x="8979" y="4894"/>
                  <a:pt x="8938" y="4894"/>
                </a:cubicBezTo>
                <a:cubicBezTo>
                  <a:pt x="8926" y="4894"/>
                  <a:pt x="8908" y="4963"/>
                  <a:pt x="8899" y="5048"/>
                </a:cubicBezTo>
                <a:cubicBezTo>
                  <a:pt x="8888" y="5140"/>
                  <a:pt x="8867" y="5202"/>
                  <a:pt x="8845" y="5202"/>
                </a:cubicBezTo>
                <a:cubicBezTo>
                  <a:pt x="8825" y="5202"/>
                  <a:pt x="8791" y="5278"/>
                  <a:pt x="8769" y="5370"/>
                </a:cubicBezTo>
                <a:cubicBezTo>
                  <a:pt x="8747" y="5461"/>
                  <a:pt x="8717" y="5539"/>
                  <a:pt x="8702" y="5547"/>
                </a:cubicBezTo>
                <a:cubicBezTo>
                  <a:pt x="8667" y="5564"/>
                  <a:pt x="8412" y="6437"/>
                  <a:pt x="8270" y="6982"/>
                </a:cubicBezTo>
                <a:lnTo>
                  <a:pt x="8273" y="7199"/>
                </a:lnTo>
                <a:lnTo>
                  <a:pt x="8208" y="7231"/>
                </a:lnTo>
                <a:cubicBezTo>
                  <a:pt x="8188" y="7315"/>
                  <a:pt x="8174" y="7383"/>
                  <a:pt x="8174" y="7405"/>
                </a:cubicBezTo>
                <a:cubicBezTo>
                  <a:pt x="8174" y="7440"/>
                  <a:pt x="8162" y="7502"/>
                  <a:pt x="8146" y="7545"/>
                </a:cubicBezTo>
                <a:cubicBezTo>
                  <a:pt x="8146" y="7546"/>
                  <a:pt x="8146" y="7549"/>
                  <a:pt x="8146" y="7550"/>
                </a:cubicBezTo>
                <a:cubicBezTo>
                  <a:pt x="8144" y="7572"/>
                  <a:pt x="8139" y="7586"/>
                  <a:pt x="8135" y="7600"/>
                </a:cubicBezTo>
                <a:cubicBezTo>
                  <a:pt x="8123" y="7689"/>
                  <a:pt x="8118" y="7870"/>
                  <a:pt x="8118" y="8246"/>
                </a:cubicBezTo>
                <a:lnTo>
                  <a:pt x="8119" y="8870"/>
                </a:lnTo>
                <a:lnTo>
                  <a:pt x="8179" y="8988"/>
                </a:lnTo>
                <a:cubicBezTo>
                  <a:pt x="8225" y="9079"/>
                  <a:pt x="8287" y="9109"/>
                  <a:pt x="8453" y="9131"/>
                </a:cubicBezTo>
                <a:cubicBezTo>
                  <a:pt x="8570" y="9146"/>
                  <a:pt x="8675" y="9184"/>
                  <a:pt x="8684" y="9215"/>
                </a:cubicBezTo>
                <a:cubicBezTo>
                  <a:pt x="8709" y="9291"/>
                  <a:pt x="8831" y="9285"/>
                  <a:pt x="8855" y="9206"/>
                </a:cubicBezTo>
                <a:cubicBezTo>
                  <a:pt x="8866" y="9170"/>
                  <a:pt x="8924" y="9146"/>
                  <a:pt x="8984" y="9157"/>
                </a:cubicBezTo>
                <a:lnTo>
                  <a:pt x="9006" y="9162"/>
                </a:lnTo>
                <a:cubicBezTo>
                  <a:pt x="9005" y="9158"/>
                  <a:pt x="9002" y="9157"/>
                  <a:pt x="9001" y="9151"/>
                </a:cubicBezTo>
                <a:cubicBezTo>
                  <a:pt x="8995" y="9119"/>
                  <a:pt x="8998" y="9075"/>
                  <a:pt x="9008" y="9055"/>
                </a:cubicBezTo>
                <a:cubicBezTo>
                  <a:pt x="9018" y="9035"/>
                  <a:pt x="9031" y="9046"/>
                  <a:pt x="9037" y="9078"/>
                </a:cubicBezTo>
                <a:cubicBezTo>
                  <a:pt x="9042" y="9108"/>
                  <a:pt x="9039" y="9144"/>
                  <a:pt x="9032" y="9165"/>
                </a:cubicBezTo>
                <a:lnTo>
                  <a:pt x="9094" y="9177"/>
                </a:lnTo>
                <a:lnTo>
                  <a:pt x="9094" y="9606"/>
                </a:lnTo>
                <a:lnTo>
                  <a:pt x="9168" y="9609"/>
                </a:lnTo>
                <a:lnTo>
                  <a:pt x="9168" y="12349"/>
                </a:lnTo>
                <a:cubicBezTo>
                  <a:pt x="9168" y="13856"/>
                  <a:pt x="9161" y="15101"/>
                  <a:pt x="9153" y="15118"/>
                </a:cubicBezTo>
                <a:cubicBezTo>
                  <a:pt x="9145" y="15135"/>
                  <a:pt x="9146" y="15183"/>
                  <a:pt x="9156" y="15222"/>
                </a:cubicBezTo>
                <a:cubicBezTo>
                  <a:pt x="9165" y="15262"/>
                  <a:pt x="9173" y="16105"/>
                  <a:pt x="9173" y="17125"/>
                </a:cubicBezTo>
                <a:cubicBezTo>
                  <a:pt x="9173" y="18132"/>
                  <a:pt x="9178" y="18985"/>
                  <a:pt x="9185" y="19021"/>
                </a:cubicBezTo>
                <a:cubicBezTo>
                  <a:pt x="9191" y="19056"/>
                  <a:pt x="9188" y="19104"/>
                  <a:pt x="9178" y="19125"/>
                </a:cubicBezTo>
                <a:cubicBezTo>
                  <a:pt x="9142" y="19199"/>
                  <a:pt x="9157" y="19448"/>
                  <a:pt x="9199" y="19485"/>
                </a:cubicBezTo>
                <a:cubicBezTo>
                  <a:pt x="9234" y="19514"/>
                  <a:pt x="9235" y="19534"/>
                  <a:pt x="9215" y="19615"/>
                </a:cubicBezTo>
                <a:cubicBezTo>
                  <a:pt x="9202" y="19668"/>
                  <a:pt x="9198" y="19711"/>
                  <a:pt x="9206" y="19711"/>
                </a:cubicBezTo>
                <a:cubicBezTo>
                  <a:pt x="9213" y="19711"/>
                  <a:pt x="9205" y="19759"/>
                  <a:pt x="9192" y="19815"/>
                </a:cubicBezTo>
                <a:cubicBezTo>
                  <a:pt x="9193" y="19835"/>
                  <a:pt x="9196" y="19856"/>
                  <a:pt x="9196" y="19873"/>
                </a:cubicBezTo>
                <a:cubicBezTo>
                  <a:pt x="9196" y="19935"/>
                  <a:pt x="9204" y="20004"/>
                  <a:pt x="9214" y="20024"/>
                </a:cubicBezTo>
                <a:cubicBezTo>
                  <a:pt x="9217" y="20031"/>
                  <a:pt x="9225" y="20082"/>
                  <a:pt x="9230" y="20105"/>
                </a:cubicBezTo>
                <a:cubicBezTo>
                  <a:pt x="9241" y="20121"/>
                  <a:pt x="9253" y="20141"/>
                  <a:pt x="9262" y="20149"/>
                </a:cubicBezTo>
                <a:cubicBezTo>
                  <a:pt x="9284" y="20170"/>
                  <a:pt x="9297" y="20225"/>
                  <a:pt x="9293" y="20291"/>
                </a:cubicBezTo>
                <a:cubicBezTo>
                  <a:pt x="9286" y="20430"/>
                  <a:pt x="9325" y="20592"/>
                  <a:pt x="9357" y="20552"/>
                </a:cubicBezTo>
                <a:cubicBezTo>
                  <a:pt x="9370" y="20535"/>
                  <a:pt x="9387" y="20548"/>
                  <a:pt x="9393" y="20581"/>
                </a:cubicBezTo>
                <a:cubicBezTo>
                  <a:pt x="9399" y="20614"/>
                  <a:pt x="9411" y="20627"/>
                  <a:pt x="9419" y="20610"/>
                </a:cubicBezTo>
                <a:cubicBezTo>
                  <a:pt x="9427" y="20593"/>
                  <a:pt x="9445" y="20617"/>
                  <a:pt x="9457" y="20665"/>
                </a:cubicBezTo>
                <a:cubicBezTo>
                  <a:pt x="9472" y="20727"/>
                  <a:pt x="9472" y="20762"/>
                  <a:pt x="9457" y="20792"/>
                </a:cubicBezTo>
                <a:cubicBezTo>
                  <a:pt x="9443" y="20823"/>
                  <a:pt x="9443" y="20858"/>
                  <a:pt x="9458" y="20920"/>
                </a:cubicBezTo>
                <a:cubicBezTo>
                  <a:pt x="9470" y="20968"/>
                  <a:pt x="9487" y="20994"/>
                  <a:pt x="9495" y="20978"/>
                </a:cubicBezTo>
                <a:cubicBezTo>
                  <a:pt x="9503" y="20962"/>
                  <a:pt x="9541" y="21066"/>
                  <a:pt x="9580" y="21210"/>
                </a:cubicBezTo>
                <a:cubicBezTo>
                  <a:pt x="9583" y="21222"/>
                  <a:pt x="9587" y="21230"/>
                  <a:pt x="9590" y="21242"/>
                </a:cubicBezTo>
                <a:cubicBezTo>
                  <a:pt x="9602" y="21258"/>
                  <a:pt x="9613" y="21284"/>
                  <a:pt x="9619" y="21320"/>
                </a:cubicBezTo>
                <a:cubicBezTo>
                  <a:pt x="9628" y="21373"/>
                  <a:pt x="9650" y="21424"/>
                  <a:pt x="9668" y="21433"/>
                </a:cubicBezTo>
                <a:cubicBezTo>
                  <a:pt x="9686" y="21442"/>
                  <a:pt x="9707" y="21477"/>
                  <a:pt x="9714" y="21509"/>
                </a:cubicBezTo>
                <a:cubicBezTo>
                  <a:pt x="9715" y="21514"/>
                  <a:pt x="9717" y="21513"/>
                  <a:pt x="9718" y="21517"/>
                </a:cubicBezTo>
                <a:cubicBezTo>
                  <a:pt x="9734" y="21517"/>
                  <a:pt x="9749" y="21509"/>
                  <a:pt x="9760" y="21491"/>
                </a:cubicBezTo>
                <a:cubicBezTo>
                  <a:pt x="9780" y="21459"/>
                  <a:pt x="9823" y="21463"/>
                  <a:pt x="9868" y="21503"/>
                </a:cubicBezTo>
                <a:cubicBezTo>
                  <a:pt x="9977" y="21600"/>
                  <a:pt x="12861" y="21581"/>
                  <a:pt x="12915" y="21482"/>
                </a:cubicBezTo>
                <a:cubicBezTo>
                  <a:pt x="12936" y="21443"/>
                  <a:pt x="12981" y="21331"/>
                  <a:pt x="13014" y="21233"/>
                </a:cubicBezTo>
                <a:cubicBezTo>
                  <a:pt x="13050" y="21126"/>
                  <a:pt x="13095" y="21052"/>
                  <a:pt x="13129" y="21048"/>
                </a:cubicBezTo>
                <a:cubicBezTo>
                  <a:pt x="13180" y="21041"/>
                  <a:pt x="13185" y="21024"/>
                  <a:pt x="13180" y="20856"/>
                </a:cubicBezTo>
                <a:cubicBezTo>
                  <a:pt x="13172" y="20600"/>
                  <a:pt x="13195" y="20529"/>
                  <a:pt x="13274" y="20558"/>
                </a:cubicBezTo>
                <a:cubicBezTo>
                  <a:pt x="13301" y="20568"/>
                  <a:pt x="13317" y="20568"/>
                  <a:pt x="13325" y="20558"/>
                </a:cubicBezTo>
                <a:cubicBezTo>
                  <a:pt x="13329" y="20552"/>
                  <a:pt x="13332" y="20543"/>
                  <a:pt x="13333" y="20531"/>
                </a:cubicBezTo>
                <a:cubicBezTo>
                  <a:pt x="13334" y="20520"/>
                  <a:pt x="13332" y="20504"/>
                  <a:pt x="13330" y="20485"/>
                </a:cubicBezTo>
                <a:cubicBezTo>
                  <a:pt x="13315" y="20358"/>
                  <a:pt x="13349" y="20065"/>
                  <a:pt x="13373" y="20114"/>
                </a:cubicBezTo>
                <a:cubicBezTo>
                  <a:pt x="13403" y="20174"/>
                  <a:pt x="13418" y="19969"/>
                  <a:pt x="13392" y="19865"/>
                </a:cubicBezTo>
                <a:cubicBezTo>
                  <a:pt x="13360" y="19739"/>
                  <a:pt x="13398" y="19436"/>
                  <a:pt x="13439" y="19488"/>
                </a:cubicBezTo>
                <a:cubicBezTo>
                  <a:pt x="13469" y="19526"/>
                  <a:pt x="13478" y="19433"/>
                  <a:pt x="13449" y="19375"/>
                </a:cubicBezTo>
                <a:cubicBezTo>
                  <a:pt x="13440" y="19355"/>
                  <a:pt x="13437" y="19276"/>
                  <a:pt x="13443" y="19201"/>
                </a:cubicBezTo>
                <a:cubicBezTo>
                  <a:pt x="13466" y="18926"/>
                  <a:pt x="13476" y="14005"/>
                  <a:pt x="13465" y="8959"/>
                </a:cubicBezTo>
                <a:cubicBezTo>
                  <a:pt x="13459" y="6138"/>
                  <a:pt x="13451" y="3787"/>
                  <a:pt x="13447" y="3677"/>
                </a:cubicBezTo>
                <a:cubicBezTo>
                  <a:pt x="13438" y="3689"/>
                  <a:pt x="13427" y="3679"/>
                  <a:pt x="13421" y="3650"/>
                </a:cubicBezTo>
                <a:cubicBezTo>
                  <a:pt x="13415" y="3618"/>
                  <a:pt x="13418" y="3578"/>
                  <a:pt x="13427" y="3558"/>
                </a:cubicBezTo>
                <a:cubicBezTo>
                  <a:pt x="13434" y="3545"/>
                  <a:pt x="13441" y="3546"/>
                  <a:pt x="13447" y="3555"/>
                </a:cubicBezTo>
                <a:cubicBezTo>
                  <a:pt x="13449" y="3522"/>
                  <a:pt x="13453" y="3501"/>
                  <a:pt x="13460" y="3506"/>
                </a:cubicBezTo>
                <a:cubicBezTo>
                  <a:pt x="13488" y="3523"/>
                  <a:pt x="13470" y="3211"/>
                  <a:pt x="13434" y="3076"/>
                </a:cubicBezTo>
                <a:cubicBezTo>
                  <a:pt x="13419" y="3018"/>
                  <a:pt x="13399" y="2982"/>
                  <a:pt x="13391" y="2998"/>
                </a:cubicBezTo>
                <a:cubicBezTo>
                  <a:pt x="13371" y="3039"/>
                  <a:pt x="13297" y="2720"/>
                  <a:pt x="13310" y="2650"/>
                </a:cubicBezTo>
                <a:cubicBezTo>
                  <a:pt x="13327" y="2562"/>
                  <a:pt x="13298" y="2340"/>
                  <a:pt x="13274" y="2369"/>
                </a:cubicBezTo>
                <a:cubicBezTo>
                  <a:pt x="13244" y="2405"/>
                  <a:pt x="13187" y="2228"/>
                  <a:pt x="13198" y="2134"/>
                </a:cubicBezTo>
                <a:cubicBezTo>
                  <a:pt x="13210" y="2037"/>
                  <a:pt x="13157" y="1885"/>
                  <a:pt x="13141" y="1969"/>
                </a:cubicBezTo>
                <a:cubicBezTo>
                  <a:pt x="13129" y="2038"/>
                  <a:pt x="12933" y="1618"/>
                  <a:pt x="12940" y="1537"/>
                </a:cubicBezTo>
                <a:cubicBezTo>
                  <a:pt x="12943" y="1507"/>
                  <a:pt x="12926" y="1491"/>
                  <a:pt x="12904" y="1499"/>
                </a:cubicBezTo>
                <a:cubicBezTo>
                  <a:pt x="12873" y="1510"/>
                  <a:pt x="12862" y="1481"/>
                  <a:pt x="12862" y="1392"/>
                </a:cubicBezTo>
                <a:cubicBezTo>
                  <a:pt x="12861" y="1361"/>
                  <a:pt x="12856" y="1328"/>
                  <a:pt x="12848" y="1296"/>
                </a:cubicBezTo>
                <a:cubicBezTo>
                  <a:pt x="12843" y="1291"/>
                  <a:pt x="12840" y="1287"/>
                  <a:pt x="12834" y="1282"/>
                </a:cubicBezTo>
                <a:lnTo>
                  <a:pt x="12661" y="1113"/>
                </a:lnTo>
                <a:lnTo>
                  <a:pt x="12593" y="1113"/>
                </a:lnTo>
                <a:cubicBezTo>
                  <a:pt x="12601" y="1117"/>
                  <a:pt x="12604" y="1123"/>
                  <a:pt x="12614" y="1125"/>
                </a:cubicBezTo>
                <a:cubicBezTo>
                  <a:pt x="12658" y="1135"/>
                  <a:pt x="12691" y="1172"/>
                  <a:pt x="12688" y="1206"/>
                </a:cubicBezTo>
                <a:cubicBezTo>
                  <a:pt x="12685" y="1247"/>
                  <a:pt x="12246" y="1267"/>
                  <a:pt x="11416" y="1267"/>
                </a:cubicBezTo>
                <a:cubicBezTo>
                  <a:pt x="10586" y="1267"/>
                  <a:pt x="10146" y="1247"/>
                  <a:pt x="10143" y="1206"/>
                </a:cubicBezTo>
                <a:cubicBezTo>
                  <a:pt x="10141" y="1172"/>
                  <a:pt x="10169" y="1136"/>
                  <a:pt x="10208" y="1125"/>
                </a:cubicBezTo>
                <a:cubicBezTo>
                  <a:pt x="10210" y="1124"/>
                  <a:pt x="10211" y="1123"/>
                  <a:pt x="10213" y="1122"/>
                </a:cubicBezTo>
                <a:lnTo>
                  <a:pt x="10197" y="1122"/>
                </a:lnTo>
                <a:lnTo>
                  <a:pt x="10127" y="934"/>
                </a:lnTo>
                <a:cubicBezTo>
                  <a:pt x="10071" y="927"/>
                  <a:pt x="10022" y="904"/>
                  <a:pt x="10011" y="870"/>
                </a:cubicBezTo>
                <a:cubicBezTo>
                  <a:pt x="10004" y="845"/>
                  <a:pt x="10000" y="775"/>
                  <a:pt x="9997" y="681"/>
                </a:cubicBezTo>
                <a:cubicBezTo>
                  <a:pt x="9993" y="670"/>
                  <a:pt x="9988" y="651"/>
                  <a:pt x="9984" y="620"/>
                </a:cubicBezTo>
                <a:cubicBezTo>
                  <a:pt x="9978" y="565"/>
                  <a:pt x="9953" y="519"/>
                  <a:pt x="9931" y="519"/>
                </a:cubicBezTo>
                <a:cubicBezTo>
                  <a:pt x="9908" y="519"/>
                  <a:pt x="9884" y="498"/>
                  <a:pt x="9876" y="473"/>
                </a:cubicBezTo>
                <a:cubicBezTo>
                  <a:pt x="9869" y="447"/>
                  <a:pt x="9856" y="423"/>
                  <a:pt x="9849" y="420"/>
                </a:cubicBezTo>
                <a:cubicBezTo>
                  <a:pt x="9842" y="418"/>
                  <a:pt x="9824" y="398"/>
                  <a:pt x="9809" y="380"/>
                </a:cubicBezTo>
                <a:cubicBezTo>
                  <a:pt x="9719" y="271"/>
                  <a:pt x="9576" y="148"/>
                  <a:pt x="9539" y="148"/>
                </a:cubicBezTo>
                <a:cubicBezTo>
                  <a:pt x="9515" y="148"/>
                  <a:pt x="9491" y="123"/>
                  <a:pt x="9485" y="93"/>
                </a:cubicBezTo>
                <a:cubicBezTo>
                  <a:pt x="9479" y="57"/>
                  <a:pt x="9370" y="37"/>
                  <a:pt x="9262" y="38"/>
                </a:cubicBezTo>
                <a:close/>
                <a:moveTo>
                  <a:pt x="13115" y="1696"/>
                </a:moveTo>
                <a:cubicBezTo>
                  <a:pt x="13115" y="1698"/>
                  <a:pt x="13113" y="1707"/>
                  <a:pt x="13113" y="1708"/>
                </a:cubicBezTo>
                <a:cubicBezTo>
                  <a:pt x="13113" y="1733"/>
                  <a:pt x="13116" y="1735"/>
                  <a:pt x="13123" y="1719"/>
                </a:cubicBezTo>
                <a:cubicBezTo>
                  <a:pt x="13121" y="1713"/>
                  <a:pt x="13118" y="1702"/>
                  <a:pt x="13115" y="1696"/>
                </a:cubicBezTo>
                <a:close/>
                <a:moveTo>
                  <a:pt x="8968" y="2868"/>
                </a:moveTo>
                <a:cubicBezTo>
                  <a:pt x="8973" y="2872"/>
                  <a:pt x="8978" y="2883"/>
                  <a:pt x="8981" y="2900"/>
                </a:cubicBezTo>
                <a:cubicBezTo>
                  <a:pt x="8987" y="2932"/>
                  <a:pt x="8984" y="2972"/>
                  <a:pt x="8974" y="2992"/>
                </a:cubicBezTo>
                <a:cubicBezTo>
                  <a:pt x="8964" y="3012"/>
                  <a:pt x="8952" y="3004"/>
                  <a:pt x="8946" y="2972"/>
                </a:cubicBezTo>
                <a:cubicBezTo>
                  <a:pt x="8940" y="2940"/>
                  <a:pt x="8942" y="2896"/>
                  <a:pt x="8952" y="2876"/>
                </a:cubicBezTo>
                <a:cubicBezTo>
                  <a:pt x="8957" y="2866"/>
                  <a:pt x="8962" y="2864"/>
                  <a:pt x="8968" y="2868"/>
                </a:cubicBezTo>
                <a:close/>
                <a:moveTo>
                  <a:pt x="16894" y="4723"/>
                </a:moveTo>
                <a:cubicBezTo>
                  <a:pt x="16906" y="4736"/>
                  <a:pt x="16916" y="4794"/>
                  <a:pt x="16916" y="4880"/>
                </a:cubicBezTo>
                <a:cubicBezTo>
                  <a:pt x="16916" y="4944"/>
                  <a:pt x="16908" y="5015"/>
                  <a:pt x="16898" y="5036"/>
                </a:cubicBezTo>
                <a:cubicBezTo>
                  <a:pt x="16874" y="5086"/>
                  <a:pt x="16854" y="4911"/>
                  <a:pt x="16868" y="4784"/>
                </a:cubicBezTo>
                <a:cubicBezTo>
                  <a:pt x="16872" y="4753"/>
                  <a:pt x="16876" y="4735"/>
                  <a:pt x="16881" y="4726"/>
                </a:cubicBezTo>
                <a:cubicBezTo>
                  <a:pt x="16885" y="4720"/>
                  <a:pt x="16890" y="4719"/>
                  <a:pt x="16894" y="4723"/>
                </a:cubicBezTo>
                <a:close/>
                <a:moveTo>
                  <a:pt x="16968" y="6451"/>
                </a:moveTo>
                <a:cubicBezTo>
                  <a:pt x="16973" y="6455"/>
                  <a:pt x="16978" y="6467"/>
                  <a:pt x="16981" y="6483"/>
                </a:cubicBezTo>
                <a:cubicBezTo>
                  <a:pt x="16987" y="6516"/>
                  <a:pt x="16985" y="6556"/>
                  <a:pt x="16975" y="6576"/>
                </a:cubicBezTo>
                <a:cubicBezTo>
                  <a:pt x="16965" y="6596"/>
                  <a:pt x="16952" y="6588"/>
                  <a:pt x="16946" y="6556"/>
                </a:cubicBezTo>
                <a:cubicBezTo>
                  <a:pt x="16940" y="6524"/>
                  <a:pt x="16943" y="6480"/>
                  <a:pt x="16952" y="6460"/>
                </a:cubicBezTo>
                <a:cubicBezTo>
                  <a:pt x="16957" y="6450"/>
                  <a:pt x="16963" y="6447"/>
                  <a:pt x="16968" y="6451"/>
                </a:cubicBezTo>
                <a:close/>
                <a:moveTo>
                  <a:pt x="8781" y="8986"/>
                </a:moveTo>
                <a:cubicBezTo>
                  <a:pt x="8787" y="8990"/>
                  <a:pt x="8791" y="9001"/>
                  <a:pt x="8794" y="9017"/>
                </a:cubicBezTo>
                <a:cubicBezTo>
                  <a:pt x="8800" y="9050"/>
                  <a:pt x="8797" y="9090"/>
                  <a:pt x="8787" y="9110"/>
                </a:cubicBezTo>
                <a:cubicBezTo>
                  <a:pt x="8778" y="9130"/>
                  <a:pt x="8765" y="9119"/>
                  <a:pt x="8759" y="9087"/>
                </a:cubicBezTo>
                <a:cubicBezTo>
                  <a:pt x="8753" y="9055"/>
                  <a:pt x="8756" y="9014"/>
                  <a:pt x="8766" y="8994"/>
                </a:cubicBezTo>
                <a:cubicBezTo>
                  <a:pt x="8770" y="8984"/>
                  <a:pt x="8776" y="8982"/>
                  <a:pt x="8781" y="898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22" name="Rectangle"/>
          <p:cNvSpPr/>
          <p:nvPr/>
        </p:nvSpPr>
        <p:spPr>
          <a:xfrm>
            <a:off x="539649" y="522571"/>
            <a:ext cx="6570942" cy="549416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23" name="Rectangle"/>
          <p:cNvSpPr/>
          <p:nvPr/>
        </p:nvSpPr>
        <p:spPr>
          <a:xfrm>
            <a:off x="539649" y="1131071"/>
            <a:ext cx="6992604" cy="549416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24" name="Izglītības programmas līmeņi, apguves iespējas"/>
          <p:cNvSpPr txBox="1"/>
          <p:nvPr/>
        </p:nvSpPr>
        <p:spPr>
          <a:xfrm>
            <a:off x="627417" y="502105"/>
            <a:ext cx="692391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300" cap="all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Izglītības programmas līmeņi, apguves iespējas</a:t>
            </a:r>
          </a:p>
        </p:txBody>
      </p:sp>
      <p:sp>
        <p:nvSpPr>
          <p:cNvPr id="425" name="Rectangle"/>
          <p:cNvSpPr/>
          <p:nvPr/>
        </p:nvSpPr>
        <p:spPr>
          <a:xfrm>
            <a:off x="1766213" y="5744416"/>
            <a:ext cx="1111704" cy="24671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PRASMES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26" name="Rectangle"/>
          <p:cNvSpPr/>
          <p:nvPr/>
        </p:nvSpPr>
        <p:spPr>
          <a:xfrm>
            <a:off x="1237012" y="5455061"/>
            <a:ext cx="2170106" cy="2432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PAMATA </a:t>
            </a:r>
            <a:r>
              <a:rPr lang="lv-LV" sz="140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DIGITĀLĀS</a:t>
            </a: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28" name="Rectangle"/>
          <p:cNvSpPr/>
          <p:nvPr/>
        </p:nvSpPr>
        <p:spPr>
          <a:xfrm>
            <a:off x="5419042" y="6015696"/>
            <a:ext cx="1111704" cy="24671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PRASMES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29" name="Rectangle"/>
          <p:cNvSpPr/>
          <p:nvPr/>
        </p:nvSpPr>
        <p:spPr>
          <a:xfrm>
            <a:off x="4889841" y="5726341"/>
            <a:ext cx="2170106" cy="24328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PAŠAPKALPOŠANĀS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0" name="Rectangle"/>
          <p:cNvSpPr/>
          <p:nvPr/>
        </p:nvSpPr>
        <p:spPr>
          <a:xfrm>
            <a:off x="4889841" y="5436986"/>
            <a:ext cx="2170106" cy="24328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PAMATA DIGITĀLĀS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1" name="TextBox 9"/>
          <p:cNvSpPr txBox="1"/>
          <p:nvPr/>
        </p:nvSpPr>
        <p:spPr>
          <a:xfrm>
            <a:off x="4836313" y="5389511"/>
            <a:ext cx="227716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 cap="all" spc="42" baseline="28571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432" name="Rectangle"/>
          <p:cNvSpPr/>
          <p:nvPr/>
        </p:nvSpPr>
        <p:spPr>
          <a:xfrm>
            <a:off x="9071871" y="6041096"/>
            <a:ext cx="1111704" cy="24671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PRASMES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3" name="Rectangle"/>
          <p:cNvSpPr/>
          <p:nvPr/>
        </p:nvSpPr>
        <p:spPr>
          <a:xfrm>
            <a:off x="8542670" y="5751741"/>
            <a:ext cx="2170106" cy="2432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PAŠAPKALPOŠANĀS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4" name="Rectangle"/>
          <p:cNvSpPr/>
          <p:nvPr/>
        </p:nvSpPr>
        <p:spPr>
          <a:xfrm>
            <a:off x="8172287" y="5462386"/>
            <a:ext cx="2910872" cy="24328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2100"/>
            </a:pPr>
            <a:r>
              <a:rPr lang="lv-LV" sz="14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VIDĒJĀ LĪMEŅA DIGITĀLĀS</a:t>
            </a:r>
            <a:endParaRPr sz="14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5" name="TextBox 9"/>
          <p:cNvSpPr txBox="1"/>
          <p:nvPr/>
        </p:nvSpPr>
        <p:spPr>
          <a:xfrm>
            <a:off x="8103479" y="5414911"/>
            <a:ext cx="3048489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 cap="all" spc="42" baseline="28571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Rectangle"/>
          <p:cNvSpPr/>
          <p:nvPr/>
        </p:nvSpPr>
        <p:spPr>
          <a:xfrm>
            <a:off x="2039080" y="2435944"/>
            <a:ext cx="2193623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sz="2800" b="1">
                <a:latin typeface="Arial Black" panose="020B0604020202020204" pitchFamily="34" charset="0"/>
                <a:cs typeface="Arial Black" panose="020B0604020202020204" pitchFamily="34" charset="0"/>
              </a:rPr>
              <a:t>KLĀTIENĒ</a:t>
            </a:r>
            <a:endParaRPr sz="28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38" name="Izglītības programmu iespējams apgūt:"/>
          <p:cNvSpPr txBox="1"/>
          <p:nvPr/>
        </p:nvSpPr>
        <p:spPr>
          <a:xfrm>
            <a:off x="721987" y="476392"/>
            <a:ext cx="6465808" cy="1431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 anchor="ctr">
            <a:spAutoFit/>
          </a:bodyPr>
          <a:lstStyle>
            <a:lvl1pPr defTabSz="938212">
              <a:defRPr sz="3100" cap="all" spc="93">
                <a:solidFill>
                  <a:srgbClr val="A265C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err="1"/>
              <a:t>Izglītības</a:t>
            </a:r>
            <a:r>
              <a:t> </a:t>
            </a:r>
            <a:r>
              <a:rPr err="1"/>
              <a:t>programmu</a:t>
            </a:r>
            <a:r>
              <a:t> </a:t>
            </a:r>
            <a:r>
              <a:rPr err="1"/>
              <a:t>iespējams</a:t>
            </a:r>
            <a:r>
              <a:t> </a:t>
            </a:r>
            <a:r>
              <a:rPr err="1"/>
              <a:t>apgūt</a:t>
            </a:r>
            <a:r>
              <a:rPr lang="en-US"/>
              <a:t> BEZMAKSAS</a:t>
            </a:r>
            <a:r>
              <a:t>:</a:t>
            </a:r>
          </a:p>
        </p:txBody>
      </p:sp>
      <p:sp>
        <p:nvSpPr>
          <p:cNvPr id="439" name="Klātienē"/>
          <p:cNvSpPr txBox="1"/>
          <p:nvPr/>
        </p:nvSpPr>
        <p:spPr>
          <a:xfrm>
            <a:off x="2061634" y="2392021"/>
            <a:ext cx="2148516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 defTabSz="938212">
              <a:defRPr sz="2700" cap="all" spc="81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endParaRPr/>
          </a:p>
        </p:txBody>
      </p:sp>
      <p:sp>
        <p:nvSpPr>
          <p:cNvPr id="440" name="Rectangle"/>
          <p:cNvSpPr/>
          <p:nvPr/>
        </p:nvSpPr>
        <p:spPr>
          <a:xfrm>
            <a:off x="2029190" y="3164077"/>
            <a:ext cx="3229104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sz="2800" b="1">
                <a:latin typeface="Arial Black" panose="020B0604020202020204" pitchFamily="34" charset="0"/>
                <a:cs typeface="Arial Black" panose="020B0604020202020204" pitchFamily="34" charset="0"/>
              </a:rPr>
              <a:t>ATTĀLINĀTI AR</a:t>
            </a:r>
            <a:endParaRPr sz="28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41" name="Rectangle"/>
          <p:cNvSpPr/>
          <p:nvPr/>
        </p:nvSpPr>
        <p:spPr>
          <a:xfrm>
            <a:off x="2029190" y="3691654"/>
            <a:ext cx="2943618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sz="2800" b="1">
                <a:latin typeface="Arial Black" panose="020B0604020202020204" pitchFamily="34" charset="0"/>
                <a:cs typeface="Arial Black" panose="020B0604020202020204" pitchFamily="34" charset="0"/>
              </a:rPr>
              <a:t>PASNIEDZĒJU</a:t>
            </a:r>
            <a:endParaRPr sz="28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443" name="Rectangle"/>
          <p:cNvSpPr/>
          <p:nvPr/>
        </p:nvSpPr>
        <p:spPr>
          <a:xfrm>
            <a:off x="2039080" y="4452327"/>
            <a:ext cx="3899356" cy="486195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r>
              <a:rPr lang="lv-LV" sz="2800" b="1">
                <a:latin typeface="Arial Black" panose="020B0604020202020204" pitchFamily="34" charset="0"/>
                <a:cs typeface="Arial Black" panose="020B0604020202020204" pitchFamily="34" charset="0"/>
              </a:rPr>
              <a:t>PAŠMĀCĪBAS CEĻĀ</a:t>
            </a:r>
            <a:endParaRPr sz="28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45" name="shutterstock_2124062057.psd" descr="shutterstock_2124062057.ps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848" y="516466"/>
            <a:ext cx="9232865" cy="6341534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Circle"/>
          <p:cNvSpPr/>
          <p:nvPr/>
        </p:nvSpPr>
        <p:spPr>
          <a:xfrm>
            <a:off x="1706132" y="2600774"/>
            <a:ext cx="156535" cy="156535"/>
          </a:xfrm>
          <a:prstGeom prst="ellipse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47" name="Circle"/>
          <p:cNvSpPr/>
          <p:nvPr/>
        </p:nvSpPr>
        <p:spPr>
          <a:xfrm>
            <a:off x="1706132" y="3332868"/>
            <a:ext cx="156535" cy="156535"/>
          </a:xfrm>
          <a:prstGeom prst="ellipse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48" name="Circle"/>
          <p:cNvSpPr/>
          <p:nvPr/>
        </p:nvSpPr>
        <p:spPr>
          <a:xfrm>
            <a:off x="1706132" y="4617158"/>
            <a:ext cx="156535" cy="156535"/>
          </a:xfrm>
          <a:prstGeom prst="ellipse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D2A7D5-6CDF-5FA6-DFC8-236FFDF3C752}"/>
              </a:ext>
            </a:extLst>
          </p:cNvPr>
          <p:cNvSpPr txBox="1"/>
          <p:nvPr/>
        </p:nvSpPr>
        <p:spPr>
          <a:xfrm>
            <a:off x="86264" y="5450740"/>
            <a:ext cx="667752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265C2"/>
              </a:buClr>
              <a:buSzPts val="3100"/>
              <a:buFont typeface="Arial Black"/>
              <a:buNone/>
              <a:tabLst/>
              <a:defRPr/>
            </a:pPr>
            <a:r>
              <a:rPr lang="lv-LV" sz="1800" kern="0">
                <a:solidFill>
                  <a:srgbClr val="A265C2"/>
                </a:solidFill>
                <a:latin typeface="Arial Black"/>
                <a:cs typeface="Arial Black"/>
                <a:sym typeface="Arial Black"/>
              </a:rPr>
              <a:t>KATRAS PROGRAMMAS GARUMS: </a:t>
            </a:r>
            <a:endParaRPr kumimoji="0" lang="lv-LV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257;p5">
            <a:extLst>
              <a:ext uri="{FF2B5EF4-FFF2-40B4-BE49-F238E27FC236}">
                <a16:creationId xmlns:a16="http://schemas.microsoft.com/office/drawing/2014/main" id="{CEC306D9-ACC5-9469-2E04-E6F8FFA5D906}"/>
              </a:ext>
            </a:extLst>
          </p:cNvPr>
          <p:cNvSpPr/>
          <p:nvPr/>
        </p:nvSpPr>
        <p:spPr>
          <a:xfrm>
            <a:off x="1646546" y="6036372"/>
            <a:ext cx="3994391" cy="555181"/>
          </a:xfrm>
          <a:prstGeom prst="rect">
            <a:avLst/>
          </a:prstGeom>
          <a:solidFill>
            <a:srgbClr val="AC61C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  <a:tabLst/>
              <a:defRPr/>
            </a:pPr>
            <a:r>
              <a:rPr kumimoji="0" lang="lv-LV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8</a:t>
            </a:r>
            <a:r>
              <a:rPr kumimoji="0" lang="lv-LV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AKADĒMISKĀS STUNDAS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328">
          <a:extLst>
            <a:ext uri="{FF2B5EF4-FFF2-40B4-BE49-F238E27FC236}">
              <a16:creationId xmlns:a16="http://schemas.microsoft.com/office/drawing/2014/main" id="{4FAE7921-E809-4E12-7E41-D005F5AC6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52ACFE13-373E-B1C0-87A9-053767D66A27}"/>
              </a:ext>
            </a:extLst>
          </p:cNvPr>
          <p:cNvSpPr/>
          <p:nvPr/>
        </p:nvSpPr>
        <p:spPr>
          <a:xfrm>
            <a:off x="214142" y="210988"/>
            <a:ext cx="1625600" cy="1770743"/>
          </a:xfrm>
          <a:prstGeom prst="roundRect">
            <a:avLst>
              <a:gd name="adj" fmla="val 9524"/>
            </a:avLst>
          </a:prstGeom>
          <a:solidFill>
            <a:srgbClr val="AC61C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14" name="Graphic 13" descr="Group of men outline">
            <a:extLst>
              <a:ext uri="{FF2B5EF4-FFF2-40B4-BE49-F238E27FC236}">
                <a16:creationId xmlns:a16="http://schemas.microsoft.com/office/drawing/2014/main" id="{0C6C9601-CCB0-825C-9031-3F58D1164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822" y="501012"/>
            <a:ext cx="1149890" cy="1149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2A69C5-0C31-79FB-100B-159A07F0CFBD}"/>
              </a:ext>
            </a:extLst>
          </p:cNvPr>
          <p:cNvSpPr txBox="1"/>
          <p:nvPr/>
        </p:nvSpPr>
        <p:spPr>
          <a:xfrm>
            <a:off x="1154037" y="2321725"/>
            <a:ext cx="100481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lv-LV" sz="6600" b="1" i="0" u="none" strike="noStrike" kern="1200" cap="none" spc="0" normalizeH="0" baseline="0" noProof="0" dirty="0">
                <a:ln>
                  <a:noFill/>
                </a:ln>
                <a:solidFill>
                  <a:srgbClr val="AC61C8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28 </a:t>
            </a:r>
            <a:r>
              <a:rPr kumimoji="0" lang="lv-LV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pašvaldībās kopā iegūtas</a:t>
            </a:r>
          </a:p>
          <a:p>
            <a:pPr algn="ctr"/>
            <a:r>
              <a:rPr kumimoji="0" lang="lv-LV" sz="5400" b="1" i="0" u="none" strike="noStrike" kern="1200" cap="none" spc="0" normalizeH="0" baseline="0" noProof="0" dirty="0">
                <a:ln>
                  <a:noFill/>
                </a:ln>
                <a:solidFill>
                  <a:srgbClr val="AC61C8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4245 apliecības </a:t>
            </a:r>
          </a:p>
          <a:p>
            <a:pPr algn="ctr"/>
            <a:r>
              <a:rPr kumimoji="0" lang="lv-LV" sz="4000" b="1" i="0" u="none" strike="noStrike" kern="1200" cap="none" spc="0" normalizeH="0" baseline="0" noProof="0" dirty="0">
                <a:ln>
                  <a:noFill/>
                </a:ln>
                <a:solidFill>
                  <a:srgbClr val="AC61C8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(iesaistīti 3135 cilvēki) </a:t>
            </a:r>
            <a:endParaRPr lang="lv-LV" sz="5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C505E4-2751-324E-35E9-F36D733E2F1D}"/>
              </a:ext>
            </a:extLst>
          </p:cNvPr>
          <p:cNvSpPr txBox="1"/>
          <p:nvPr/>
        </p:nvSpPr>
        <p:spPr>
          <a:xfrm>
            <a:off x="4561" y="6552863"/>
            <a:ext cx="2298953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Dati </a:t>
            </a:r>
            <a:r>
              <a:rPr kumimoji="0" lang="en-US" sz="17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uz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10.06.2025</a:t>
            </a: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49000"/>
                  <a:lumOff val="51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45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328">
          <a:extLst>
            <a:ext uri="{FF2B5EF4-FFF2-40B4-BE49-F238E27FC236}">
              <a16:creationId xmlns:a16="http://schemas.microsoft.com/office/drawing/2014/main" id="{3F9442E2-87AF-8BE5-02EC-65A502053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2">
            <a:extLst>
              <a:ext uri="{FF2B5EF4-FFF2-40B4-BE49-F238E27FC236}">
                <a16:creationId xmlns:a16="http://schemas.microsoft.com/office/drawing/2014/main" id="{3DB2A4EB-FF9C-FC2C-435F-04B8287EE081}"/>
              </a:ext>
            </a:extLst>
          </p:cNvPr>
          <p:cNvSpPr/>
          <p:nvPr/>
        </p:nvSpPr>
        <p:spPr>
          <a:xfrm>
            <a:off x="214142" y="210988"/>
            <a:ext cx="1625600" cy="1770743"/>
          </a:xfrm>
          <a:prstGeom prst="roundRect">
            <a:avLst>
              <a:gd name="adj" fmla="val 9524"/>
            </a:avLst>
          </a:prstGeom>
          <a:solidFill>
            <a:srgbClr val="AC61C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14" name="Graphic 13" descr="Group of men outline">
            <a:extLst>
              <a:ext uri="{FF2B5EF4-FFF2-40B4-BE49-F238E27FC236}">
                <a16:creationId xmlns:a16="http://schemas.microsoft.com/office/drawing/2014/main" id="{8C3231F9-3197-6123-D3A4-9B81A7FE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822" y="501012"/>
            <a:ext cx="1149890" cy="1149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BDBE3D-A645-3859-9B9D-D36A29938D13}"/>
              </a:ext>
            </a:extLst>
          </p:cNvPr>
          <p:cNvSpPr txBox="1"/>
          <p:nvPr/>
        </p:nvSpPr>
        <p:spPr>
          <a:xfrm>
            <a:off x="4561" y="6552863"/>
            <a:ext cx="2298953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Dati </a:t>
            </a:r>
            <a:r>
              <a:rPr kumimoji="0" lang="en-US" sz="17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uz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1</a:t>
            </a:r>
            <a:r>
              <a:rPr kumimoji="0" lang="lv-LV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1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.06.2025</a:t>
            </a: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49000"/>
                  <a:lumOff val="51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A15091-BEEC-EC81-1ACC-176FD1363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21" y="1400272"/>
            <a:ext cx="9438271" cy="500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64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328">
          <a:extLst>
            <a:ext uri="{FF2B5EF4-FFF2-40B4-BE49-F238E27FC236}">
              <a16:creationId xmlns:a16="http://schemas.microsoft.com/office/drawing/2014/main" id="{0FA1CB04-A678-35FE-B9E3-B1DC0A41A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291F0F2-502C-1B8B-8350-913D3B8E11B4}"/>
              </a:ext>
            </a:extLst>
          </p:cNvPr>
          <p:cNvSpPr txBox="1"/>
          <p:nvPr/>
        </p:nvSpPr>
        <p:spPr>
          <a:xfrm>
            <a:off x="4561" y="6552863"/>
            <a:ext cx="2298953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Dati </a:t>
            </a:r>
            <a:r>
              <a:rPr kumimoji="0" lang="en-US" sz="17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uz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1</a:t>
            </a:r>
            <a:r>
              <a:rPr kumimoji="0" lang="lv-LV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1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.06.2025</a:t>
            </a: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49000"/>
                  <a:lumOff val="51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4C140CE2-0E09-D73B-6DAB-87AC46656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8" y="1293560"/>
            <a:ext cx="11885323" cy="35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62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AFF7F0A8-CB1C-75D3-1E87-5150E33A6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3769FC3-F37B-7E87-EEF1-2218E238DFEA}"/>
              </a:ext>
            </a:extLst>
          </p:cNvPr>
          <p:cNvGrpSpPr/>
          <p:nvPr/>
        </p:nvGrpSpPr>
        <p:grpSpPr>
          <a:xfrm>
            <a:off x="0" y="814956"/>
            <a:ext cx="6876288" cy="6043044"/>
            <a:chOff x="7613985" y="2509752"/>
            <a:chExt cx="5397500" cy="474345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DF80B86D-E242-D8D1-BE2C-AECB75F6B8FD}"/>
                </a:ext>
              </a:extLst>
            </p:cNvPr>
            <p:cNvSpPr/>
            <p:nvPr/>
          </p:nvSpPr>
          <p:spPr>
            <a:xfrm>
              <a:off x="7613985" y="5212671"/>
              <a:ext cx="5397500" cy="2040255"/>
            </a:xfrm>
            <a:custGeom>
              <a:avLst/>
              <a:gdLst/>
              <a:ahLst/>
              <a:cxnLst/>
              <a:rect l="l" t="t" r="r" b="b"/>
              <a:pathLst>
                <a:path w="5397500" h="2040254">
                  <a:moveTo>
                    <a:pt x="5397163" y="2040035"/>
                  </a:moveTo>
                  <a:lnTo>
                    <a:pt x="0" y="2040035"/>
                  </a:lnTo>
                  <a:lnTo>
                    <a:pt x="375257" y="628516"/>
                  </a:lnTo>
                  <a:lnTo>
                    <a:pt x="4332120" y="0"/>
                  </a:lnTo>
                  <a:lnTo>
                    <a:pt x="5397163" y="820938"/>
                  </a:lnTo>
                  <a:lnTo>
                    <a:pt x="5397163" y="2040035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4D94DE5-AF9B-0BB6-B138-AD67A72E14F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6410" y="2509752"/>
              <a:ext cx="4743449" cy="4743449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FD4FE85-0EFC-00AD-D5FB-F2314D75468E}"/>
              </a:ext>
            </a:extLst>
          </p:cNvPr>
          <p:cNvGrpSpPr/>
          <p:nvPr/>
        </p:nvGrpSpPr>
        <p:grpSpPr>
          <a:xfrm>
            <a:off x="5534457" y="1410029"/>
            <a:ext cx="6011647" cy="1911286"/>
            <a:chOff x="5367148" y="3839430"/>
            <a:chExt cx="3108248" cy="98820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49180780-F325-F716-ECDE-B71E4943A759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7623628" y="3839430"/>
              <a:ext cx="851768" cy="616132"/>
            </a:xfrm>
            <a:custGeom>
              <a:avLst/>
              <a:gdLst>
                <a:gd name="T0" fmla="*/ 325 w 388"/>
                <a:gd name="T1" fmla="*/ 217 h 280"/>
                <a:gd name="T2" fmla="*/ 383 w 388"/>
                <a:gd name="T3" fmla="*/ 100 h 280"/>
                <a:gd name="T4" fmla="*/ 192 w 388"/>
                <a:gd name="T5" fmla="*/ 47 h 280"/>
                <a:gd name="T6" fmla="*/ 159 w 388"/>
                <a:gd name="T7" fmla="*/ 39 h 280"/>
                <a:gd name="T8" fmla="*/ 151 w 388"/>
                <a:gd name="T9" fmla="*/ 37 h 280"/>
                <a:gd name="T10" fmla="*/ 3 w 388"/>
                <a:gd name="T11" fmla="*/ 3 h 280"/>
                <a:gd name="T12" fmla="*/ 83 w 388"/>
                <a:gd name="T13" fmla="*/ 139 h 280"/>
                <a:gd name="T14" fmla="*/ 147 w 388"/>
                <a:gd name="T15" fmla="*/ 277 h 280"/>
                <a:gd name="T16" fmla="*/ 259 w 388"/>
                <a:gd name="T17" fmla="*/ 227 h 280"/>
                <a:gd name="T18" fmla="*/ 305 w 388"/>
                <a:gd name="T19" fmla="*/ 264 h 280"/>
                <a:gd name="T20" fmla="*/ 303 w 388"/>
                <a:gd name="T21" fmla="*/ 250 h 280"/>
                <a:gd name="T22" fmla="*/ 293 w 388"/>
                <a:gd name="T23" fmla="*/ 227 h 280"/>
                <a:gd name="T24" fmla="*/ 278 w 388"/>
                <a:gd name="T25" fmla="*/ 238 h 280"/>
                <a:gd name="T26" fmla="*/ 313 w 388"/>
                <a:gd name="T27" fmla="*/ 210 h 280"/>
                <a:gd name="T28" fmla="*/ 268 w 388"/>
                <a:gd name="T29" fmla="*/ 230 h 280"/>
                <a:gd name="T30" fmla="*/ 318 w 388"/>
                <a:gd name="T31" fmla="*/ 195 h 280"/>
                <a:gd name="T32" fmla="*/ 159 w 388"/>
                <a:gd name="T33" fmla="*/ 101 h 280"/>
                <a:gd name="T34" fmla="*/ 72 w 388"/>
                <a:gd name="T35" fmla="*/ 38 h 280"/>
                <a:gd name="T36" fmla="*/ 338 w 388"/>
                <a:gd name="T37" fmla="*/ 167 h 280"/>
                <a:gd name="T38" fmla="*/ 96 w 388"/>
                <a:gd name="T39" fmla="*/ 29 h 280"/>
                <a:gd name="T40" fmla="*/ 148 w 388"/>
                <a:gd name="T41" fmla="*/ 43 h 280"/>
                <a:gd name="T42" fmla="*/ 157 w 388"/>
                <a:gd name="T43" fmla="*/ 45 h 280"/>
                <a:gd name="T44" fmla="*/ 380 w 388"/>
                <a:gd name="T45" fmla="*/ 106 h 280"/>
                <a:gd name="T46" fmla="*/ 254 w 388"/>
                <a:gd name="T47" fmla="*/ 123 h 280"/>
                <a:gd name="T48" fmla="*/ 251 w 388"/>
                <a:gd name="T49" fmla="*/ 122 h 280"/>
                <a:gd name="T50" fmla="*/ 274 w 388"/>
                <a:gd name="T51" fmla="*/ 110 h 280"/>
                <a:gd name="T52" fmla="*/ 265 w 388"/>
                <a:gd name="T53" fmla="*/ 107 h 280"/>
                <a:gd name="T54" fmla="*/ 257 w 388"/>
                <a:gd name="T55" fmla="*/ 102 h 280"/>
                <a:gd name="T56" fmla="*/ 245 w 388"/>
                <a:gd name="T57" fmla="*/ 96 h 280"/>
                <a:gd name="T58" fmla="*/ 234 w 388"/>
                <a:gd name="T59" fmla="*/ 93 h 280"/>
                <a:gd name="T60" fmla="*/ 201 w 388"/>
                <a:gd name="T61" fmla="*/ 98 h 280"/>
                <a:gd name="T62" fmla="*/ 192 w 388"/>
                <a:gd name="T63" fmla="*/ 94 h 280"/>
                <a:gd name="T64" fmla="*/ 182 w 388"/>
                <a:gd name="T65" fmla="*/ 89 h 280"/>
                <a:gd name="T66" fmla="*/ 175 w 388"/>
                <a:gd name="T67" fmla="*/ 85 h 280"/>
                <a:gd name="T68" fmla="*/ 168 w 388"/>
                <a:gd name="T69" fmla="*/ 82 h 280"/>
                <a:gd name="T70" fmla="*/ 159 w 388"/>
                <a:gd name="T71" fmla="*/ 78 h 280"/>
                <a:gd name="T72" fmla="*/ 164 w 388"/>
                <a:gd name="T73" fmla="*/ 73 h 280"/>
                <a:gd name="T74" fmla="*/ 153 w 388"/>
                <a:gd name="T75" fmla="*/ 69 h 280"/>
                <a:gd name="T76" fmla="*/ 146 w 388"/>
                <a:gd name="T77" fmla="*/ 68 h 280"/>
                <a:gd name="T78" fmla="*/ 7 w 388"/>
                <a:gd name="T79" fmla="*/ 4 h 280"/>
                <a:gd name="T80" fmla="*/ 152 w 388"/>
                <a:gd name="T81" fmla="*/ 273 h 280"/>
                <a:gd name="T82" fmla="*/ 48 w 388"/>
                <a:gd name="T83" fmla="*/ 68 h 280"/>
                <a:gd name="T84" fmla="*/ 238 w 388"/>
                <a:gd name="T85" fmla="*/ 153 h 280"/>
                <a:gd name="T86" fmla="*/ 227 w 388"/>
                <a:gd name="T87" fmla="*/ 235 h 280"/>
                <a:gd name="T88" fmla="*/ 314 w 388"/>
                <a:gd name="T89" fmla="*/ 206 h 280"/>
                <a:gd name="T90" fmla="*/ 263 w 388"/>
                <a:gd name="T91" fmla="*/ 225 h 280"/>
                <a:gd name="T92" fmla="*/ 306 w 388"/>
                <a:gd name="T93" fmla="*/ 234 h 280"/>
                <a:gd name="T94" fmla="*/ 286 w 388"/>
                <a:gd name="T95" fmla="*/ 245 h 280"/>
                <a:gd name="T96" fmla="*/ 290 w 388"/>
                <a:gd name="T97" fmla="*/ 249 h 280"/>
                <a:gd name="T98" fmla="*/ 301 w 388"/>
                <a:gd name="T99" fmla="*/ 259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8" h="280">
                  <a:moveTo>
                    <a:pt x="305" y="264"/>
                  </a:moveTo>
                  <a:cubicBezTo>
                    <a:pt x="307" y="264"/>
                    <a:pt x="308" y="264"/>
                    <a:pt x="308" y="262"/>
                  </a:cubicBezTo>
                  <a:cubicBezTo>
                    <a:pt x="308" y="260"/>
                    <a:pt x="309" y="258"/>
                    <a:pt x="309" y="256"/>
                  </a:cubicBezTo>
                  <a:cubicBezTo>
                    <a:pt x="314" y="243"/>
                    <a:pt x="319" y="230"/>
                    <a:pt x="325" y="217"/>
                  </a:cubicBezTo>
                  <a:cubicBezTo>
                    <a:pt x="331" y="201"/>
                    <a:pt x="338" y="185"/>
                    <a:pt x="341" y="168"/>
                  </a:cubicBezTo>
                  <a:cubicBezTo>
                    <a:pt x="342" y="168"/>
                    <a:pt x="343" y="168"/>
                    <a:pt x="343" y="167"/>
                  </a:cubicBezTo>
                  <a:cubicBezTo>
                    <a:pt x="356" y="144"/>
                    <a:pt x="379" y="128"/>
                    <a:pt x="387" y="102"/>
                  </a:cubicBezTo>
                  <a:cubicBezTo>
                    <a:pt x="388" y="100"/>
                    <a:pt x="384" y="98"/>
                    <a:pt x="383" y="100"/>
                  </a:cubicBezTo>
                  <a:cubicBezTo>
                    <a:pt x="383" y="100"/>
                    <a:pt x="382" y="100"/>
                    <a:pt x="382" y="99"/>
                  </a:cubicBezTo>
                  <a:cubicBezTo>
                    <a:pt x="368" y="93"/>
                    <a:pt x="353" y="90"/>
                    <a:pt x="338" y="87"/>
                  </a:cubicBezTo>
                  <a:cubicBezTo>
                    <a:pt x="322" y="84"/>
                    <a:pt x="306" y="79"/>
                    <a:pt x="290" y="75"/>
                  </a:cubicBezTo>
                  <a:cubicBezTo>
                    <a:pt x="257" y="66"/>
                    <a:pt x="225" y="56"/>
                    <a:pt x="192" y="47"/>
                  </a:cubicBezTo>
                  <a:cubicBezTo>
                    <a:pt x="183" y="45"/>
                    <a:pt x="174" y="43"/>
                    <a:pt x="164" y="40"/>
                  </a:cubicBezTo>
                  <a:cubicBezTo>
                    <a:pt x="165" y="40"/>
                    <a:pt x="165" y="40"/>
                    <a:pt x="166" y="39"/>
                  </a:cubicBezTo>
                  <a:cubicBezTo>
                    <a:pt x="168" y="38"/>
                    <a:pt x="166" y="35"/>
                    <a:pt x="164" y="36"/>
                  </a:cubicBezTo>
                  <a:cubicBezTo>
                    <a:pt x="162" y="37"/>
                    <a:pt x="161" y="38"/>
                    <a:pt x="159" y="39"/>
                  </a:cubicBezTo>
                  <a:cubicBezTo>
                    <a:pt x="158" y="39"/>
                    <a:pt x="157" y="38"/>
                    <a:pt x="156" y="38"/>
                  </a:cubicBezTo>
                  <a:cubicBezTo>
                    <a:pt x="158" y="37"/>
                    <a:pt x="160" y="36"/>
                    <a:pt x="162" y="34"/>
                  </a:cubicBezTo>
                  <a:cubicBezTo>
                    <a:pt x="163" y="33"/>
                    <a:pt x="161" y="31"/>
                    <a:pt x="160" y="32"/>
                  </a:cubicBezTo>
                  <a:cubicBezTo>
                    <a:pt x="157" y="33"/>
                    <a:pt x="154" y="35"/>
                    <a:pt x="151" y="37"/>
                  </a:cubicBezTo>
                  <a:cubicBezTo>
                    <a:pt x="132" y="32"/>
                    <a:pt x="113" y="28"/>
                    <a:pt x="95" y="23"/>
                  </a:cubicBezTo>
                  <a:cubicBezTo>
                    <a:pt x="79" y="19"/>
                    <a:pt x="64" y="15"/>
                    <a:pt x="48" y="11"/>
                  </a:cubicBezTo>
                  <a:cubicBezTo>
                    <a:pt x="34" y="7"/>
                    <a:pt x="19" y="0"/>
                    <a:pt x="4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4"/>
                    <a:pt x="0" y="5"/>
                    <a:pt x="1" y="6"/>
                  </a:cubicBezTo>
                  <a:cubicBezTo>
                    <a:pt x="11" y="28"/>
                    <a:pt x="29" y="47"/>
                    <a:pt x="42" y="69"/>
                  </a:cubicBezTo>
                  <a:cubicBezTo>
                    <a:pt x="56" y="92"/>
                    <a:pt x="70" y="115"/>
                    <a:pt x="83" y="139"/>
                  </a:cubicBezTo>
                  <a:cubicBezTo>
                    <a:pt x="96" y="162"/>
                    <a:pt x="109" y="184"/>
                    <a:pt x="120" y="208"/>
                  </a:cubicBezTo>
                  <a:cubicBezTo>
                    <a:pt x="126" y="220"/>
                    <a:pt x="131" y="232"/>
                    <a:pt x="135" y="245"/>
                  </a:cubicBezTo>
                  <a:cubicBezTo>
                    <a:pt x="139" y="256"/>
                    <a:pt x="141" y="267"/>
                    <a:pt x="147" y="277"/>
                  </a:cubicBezTo>
                  <a:cubicBezTo>
                    <a:pt x="147" y="277"/>
                    <a:pt x="147" y="277"/>
                    <a:pt x="147" y="277"/>
                  </a:cubicBezTo>
                  <a:cubicBezTo>
                    <a:pt x="146" y="278"/>
                    <a:pt x="149" y="280"/>
                    <a:pt x="151" y="279"/>
                  </a:cubicBezTo>
                  <a:cubicBezTo>
                    <a:pt x="161" y="270"/>
                    <a:pt x="174" y="265"/>
                    <a:pt x="187" y="260"/>
                  </a:cubicBezTo>
                  <a:cubicBezTo>
                    <a:pt x="201" y="254"/>
                    <a:pt x="214" y="247"/>
                    <a:pt x="228" y="241"/>
                  </a:cubicBezTo>
                  <a:cubicBezTo>
                    <a:pt x="238" y="236"/>
                    <a:pt x="249" y="232"/>
                    <a:pt x="259" y="227"/>
                  </a:cubicBezTo>
                  <a:cubicBezTo>
                    <a:pt x="265" y="234"/>
                    <a:pt x="273" y="240"/>
                    <a:pt x="280" y="247"/>
                  </a:cubicBezTo>
                  <a:cubicBezTo>
                    <a:pt x="287" y="253"/>
                    <a:pt x="291" y="261"/>
                    <a:pt x="299" y="265"/>
                  </a:cubicBezTo>
                  <a:cubicBezTo>
                    <a:pt x="300" y="265"/>
                    <a:pt x="300" y="265"/>
                    <a:pt x="300" y="265"/>
                  </a:cubicBezTo>
                  <a:cubicBezTo>
                    <a:pt x="302" y="267"/>
                    <a:pt x="304" y="266"/>
                    <a:pt x="305" y="264"/>
                  </a:cubicBezTo>
                  <a:close/>
                  <a:moveTo>
                    <a:pt x="292" y="251"/>
                  </a:moveTo>
                  <a:cubicBezTo>
                    <a:pt x="294" y="250"/>
                    <a:pt x="296" y="249"/>
                    <a:pt x="298" y="249"/>
                  </a:cubicBezTo>
                  <a:cubicBezTo>
                    <a:pt x="300" y="248"/>
                    <a:pt x="302" y="247"/>
                    <a:pt x="304" y="247"/>
                  </a:cubicBezTo>
                  <a:cubicBezTo>
                    <a:pt x="304" y="248"/>
                    <a:pt x="304" y="249"/>
                    <a:pt x="303" y="250"/>
                  </a:cubicBezTo>
                  <a:cubicBezTo>
                    <a:pt x="301" y="251"/>
                    <a:pt x="298" y="253"/>
                    <a:pt x="295" y="254"/>
                  </a:cubicBezTo>
                  <a:cubicBezTo>
                    <a:pt x="294" y="253"/>
                    <a:pt x="293" y="252"/>
                    <a:pt x="292" y="251"/>
                  </a:cubicBezTo>
                  <a:close/>
                  <a:moveTo>
                    <a:pt x="274" y="234"/>
                  </a:moveTo>
                  <a:cubicBezTo>
                    <a:pt x="280" y="232"/>
                    <a:pt x="286" y="230"/>
                    <a:pt x="293" y="227"/>
                  </a:cubicBezTo>
                  <a:cubicBezTo>
                    <a:pt x="298" y="224"/>
                    <a:pt x="304" y="222"/>
                    <a:pt x="310" y="219"/>
                  </a:cubicBezTo>
                  <a:cubicBezTo>
                    <a:pt x="309" y="221"/>
                    <a:pt x="309" y="223"/>
                    <a:pt x="308" y="225"/>
                  </a:cubicBezTo>
                  <a:cubicBezTo>
                    <a:pt x="303" y="226"/>
                    <a:pt x="299" y="229"/>
                    <a:pt x="294" y="231"/>
                  </a:cubicBezTo>
                  <a:cubicBezTo>
                    <a:pt x="289" y="233"/>
                    <a:pt x="284" y="236"/>
                    <a:pt x="278" y="238"/>
                  </a:cubicBezTo>
                  <a:cubicBezTo>
                    <a:pt x="277" y="237"/>
                    <a:pt x="275" y="236"/>
                    <a:pt x="274" y="234"/>
                  </a:cubicBezTo>
                  <a:close/>
                  <a:moveTo>
                    <a:pt x="268" y="230"/>
                  </a:moveTo>
                  <a:cubicBezTo>
                    <a:pt x="275" y="226"/>
                    <a:pt x="283" y="224"/>
                    <a:pt x="290" y="221"/>
                  </a:cubicBezTo>
                  <a:cubicBezTo>
                    <a:pt x="298" y="217"/>
                    <a:pt x="305" y="213"/>
                    <a:pt x="313" y="210"/>
                  </a:cubicBezTo>
                  <a:cubicBezTo>
                    <a:pt x="312" y="211"/>
                    <a:pt x="312" y="213"/>
                    <a:pt x="311" y="215"/>
                  </a:cubicBezTo>
                  <a:cubicBezTo>
                    <a:pt x="311" y="215"/>
                    <a:pt x="311" y="215"/>
                    <a:pt x="311" y="215"/>
                  </a:cubicBezTo>
                  <a:cubicBezTo>
                    <a:pt x="298" y="221"/>
                    <a:pt x="286" y="228"/>
                    <a:pt x="273" y="234"/>
                  </a:cubicBezTo>
                  <a:cubicBezTo>
                    <a:pt x="271" y="232"/>
                    <a:pt x="270" y="231"/>
                    <a:pt x="268" y="230"/>
                  </a:cubicBezTo>
                  <a:close/>
                  <a:moveTo>
                    <a:pt x="321" y="213"/>
                  </a:moveTo>
                  <a:cubicBezTo>
                    <a:pt x="318" y="219"/>
                    <a:pt x="316" y="224"/>
                    <a:pt x="313" y="230"/>
                  </a:cubicBezTo>
                  <a:cubicBezTo>
                    <a:pt x="314" y="220"/>
                    <a:pt x="316" y="211"/>
                    <a:pt x="318" y="201"/>
                  </a:cubicBezTo>
                  <a:cubicBezTo>
                    <a:pt x="321" y="200"/>
                    <a:pt x="320" y="195"/>
                    <a:pt x="318" y="195"/>
                  </a:cubicBezTo>
                  <a:cubicBezTo>
                    <a:pt x="317" y="194"/>
                    <a:pt x="317" y="194"/>
                    <a:pt x="316" y="194"/>
                  </a:cubicBezTo>
                  <a:cubicBezTo>
                    <a:pt x="303" y="189"/>
                    <a:pt x="291" y="180"/>
                    <a:pt x="280" y="172"/>
                  </a:cubicBezTo>
                  <a:cubicBezTo>
                    <a:pt x="267" y="163"/>
                    <a:pt x="253" y="154"/>
                    <a:pt x="240" y="146"/>
                  </a:cubicBezTo>
                  <a:cubicBezTo>
                    <a:pt x="214" y="129"/>
                    <a:pt x="186" y="115"/>
                    <a:pt x="159" y="101"/>
                  </a:cubicBezTo>
                  <a:cubicBezTo>
                    <a:pt x="133" y="86"/>
                    <a:pt x="107" y="69"/>
                    <a:pt x="81" y="53"/>
                  </a:cubicBezTo>
                  <a:cubicBezTo>
                    <a:pt x="58" y="38"/>
                    <a:pt x="36" y="22"/>
                    <a:pt x="13" y="8"/>
                  </a:cubicBezTo>
                  <a:cubicBezTo>
                    <a:pt x="22" y="12"/>
                    <a:pt x="30" y="17"/>
                    <a:pt x="38" y="22"/>
                  </a:cubicBezTo>
                  <a:cubicBezTo>
                    <a:pt x="49" y="28"/>
                    <a:pt x="61" y="32"/>
                    <a:pt x="72" y="38"/>
                  </a:cubicBezTo>
                  <a:cubicBezTo>
                    <a:pt x="102" y="55"/>
                    <a:pt x="132" y="70"/>
                    <a:pt x="162" y="85"/>
                  </a:cubicBezTo>
                  <a:cubicBezTo>
                    <a:pt x="191" y="100"/>
                    <a:pt x="220" y="114"/>
                    <a:pt x="249" y="129"/>
                  </a:cubicBezTo>
                  <a:cubicBezTo>
                    <a:pt x="278" y="142"/>
                    <a:pt x="307" y="156"/>
                    <a:pt x="337" y="166"/>
                  </a:cubicBezTo>
                  <a:cubicBezTo>
                    <a:pt x="338" y="166"/>
                    <a:pt x="338" y="167"/>
                    <a:pt x="338" y="167"/>
                  </a:cubicBezTo>
                  <a:cubicBezTo>
                    <a:pt x="338" y="167"/>
                    <a:pt x="338" y="167"/>
                    <a:pt x="338" y="167"/>
                  </a:cubicBezTo>
                  <a:cubicBezTo>
                    <a:pt x="334" y="183"/>
                    <a:pt x="327" y="198"/>
                    <a:pt x="321" y="213"/>
                  </a:cubicBezTo>
                  <a:close/>
                  <a:moveTo>
                    <a:pt x="50" y="16"/>
                  </a:moveTo>
                  <a:cubicBezTo>
                    <a:pt x="65" y="21"/>
                    <a:pt x="80" y="25"/>
                    <a:pt x="96" y="29"/>
                  </a:cubicBezTo>
                  <a:cubicBezTo>
                    <a:pt x="112" y="33"/>
                    <a:pt x="128" y="37"/>
                    <a:pt x="144" y="42"/>
                  </a:cubicBezTo>
                  <a:cubicBezTo>
                    <a:pt x="142" y="43"/>
                    <a:pt x="141" y="44"/>
                    <a:pt x="139" y="45"/>
                  </a:cubicBezTo>
                  <a:cubicBezTo>
                    <a:pt x="138" y="46"/>
                    <a:pt x="139" y="47"/>
                    <a:pt x="140" y="47"/>
                  </a:cubicBezTo>
                  <a:cubicBezTo>
                    <a:pt x="143" y="45"/>
                    <a:pt x="145" y="44"/>
                    <a:pt x="148" y="43"/>
                  </a:cubicBezTo>
                  <a:cubicBezTo>
                    <a:pt x="149" y="43"/>
                    <a:pt x="150" y="43"/>
                    <a:pt x="152" y="44"/>
                  </a:cubicBezTo>
                  <a:cubicBezTo>
                    <a:pt x="149" y="46"/>
                    <a:pt x="145" y="48"/>
                    <a:pt x="142" y="50"/>
                  </a:cubicBezTo>
                  <a:cubicBezTo>
                    <a:pt x="141" y="50"/>
                    <a:pt x="141" y="52"/>
                    <a:pt x="143" y="51"/>
                  </a:cubicBezTo>
                  <a:cubicBezTo>
                    <a:pt x="147" y="50"/>
                    <a:pt x="152" y="47"/>
                    <a:pt x="157" y="45"/>
                  </a:cubicBezTo>
                  <a:cubicBezTo>
                    <a:pt x="169" y="48"/>
                    <a:pt x="181" y="51"/>
                    <a:pt x="192" y="54"/>
                  </a:cubicBezTo>
                  <a:cubicBezTo>
                    <a:pt x="225" y="63"/>
                    <a:pt x="256" y="72"/>
                    <a:pt x="288" y="81"/>
                  </a:cubicBezTo>
                  <a:cubicBezTo>
                    <a:pt x="304" y="86"/>
                    <a:pt x="320" y="91"/>
                    <a:pt x="336" y="94"/>
                  </a:cubicBezTo>
                  <a:cubicBezTo>
                    <a:pt x="351" y="97"/>
                    <a:pt x="366" y="100"/>
                    <a:pt x="380" y="106"/>
                  </a:cubicBezTo>
                  <a:cubicBezTo>
                    <a:pt x="380" y="106"/>
                    <a:pt x="380" y="106"/>
                    <a:pt x="381" y="106"/>
                  </a:cubicBezTo>
                  <a:cubicBezTo>
                    <a:pt x="372" y="127"/>
                    <a:pt x="352" y="141"/>
                    <a:pt x="340" y="161"/>
                  </a:cubicBezTo>
                  <a:cubicBezTo>
                    <a:pt x="340" y="160"/>
                    <a:pt x="339" y="160"/>
                    <a:pt x="339" y="160"/>
                  </a:cubicBezTo>
                  <a:cubicBezTo>
                    <a:pt x="310" y="149"/>
                    <a:pt x="282" y="136"/>
                    <a:pt x="254" y="123"/>
                  </a:cubicBezTo>
                  <a:cubicBezTo>
                    <a:pt x="256" y="123"/>
                    <a:pt x="259" y="122"/>
                    <a:pt x="262" y="122"/>
                  </a:cubicBezTo>
                  <a:cubicBezTo>
                    <a:pt x="268" y="120"/>
                    <a:pt x="275" y="120"/>
                    <a:pt x="282" y="118"/>
                  </a:cubicBezTo>
                  <a:cubicBezTo>
                    <a:pt x="283" y="118"/>
                    <a:pt x="282" y="117"/>
                    <a:pt x="282" y="117"/>
                  </a:cubicBezTo>
                  <a:cubicBezTo>
                    <a:pt x="272" y="119"/>
                    <a:pt x="261" y="120"/>
                    <a:pt x="251" y="122"/>
                  </a:cubicBezTo>
                  <a:cubicBezTo>
                    <a:pt x="248" y="121"/>
                    <a:pt x="245" y="119"/>
                    <a:pt x="242" y="118"/>
                  </a:cubicBezTo>
                  <a:cubicBezTo>
                    <a:pt x="247" y="117"/>
                    <a:pt x="251" y="116"/>
                    <a:pt x="256" y="115"/>
                  </a:cubicBezTo>
                  <a:cubicBezTo>
                    <a:pt x="262" y="114"/>
                    <a:pt x="268" y="113"/>
                    <a:pt x="274" y="111"/>
                  </a:cubicBezTo>
                  <a:cubicBezTo>
                    <a:pt x="275" y="111"/>
                    <a:pt x="274" y="110"/>
                    <a:pt x="274" y="110"/>
                  </a:cubicBezTo>
                  <a:cubicBezTo>
                    <a:pt x="268" y="112"/>
                    <a:pt x="262" y="113"/>
                    <a:pt x="256" y="114"/>
                  </a:cubicBezTo>
                  <a:cubicBezTo>
                    <a:pt x="250" y="114"/>
                    <a:pt x="245" y="116"/>
                    <a:pt x="240" y="117"/>
                  </a:cubicBezTo>
                  <a:cubicBezTo>
                    <a:pt x="238" y="116"/>
                    <a:pt x="235" y="115"/>
                    <a:pt x="233" y="114"/>
                  </a:cubicBezTo>
                  <a:cubicBezTo>
                    <a:pt x="244" y="112"/>
                    <a:pt x="255" y="109"/>
                    <a:pt x="265" y="107"/>
                  </a:cubicBezTo>
                  <a:cubicBezTo>
                    <a:pt x="266" y="107"/>
                    <a:pt x="265" y="107"/>
                    <a:pt x="265" y="107"/>
                  </a:cubicBezTo>
                  <a:cubicBezTo>
                    <a:pt x="253" y="108"/>
                    <a:pt x="242" y="110"/>
                    <a:pt x="230" y="112"/>
                  </a:cubicBezTo>
                  <a:cubicBezTo>
                    <a:pt x="228" y="111"/>
                    <a:pt x="225" y="110"/>
                    <a:pt x="223" y="109"/>
                  </a:cubicBezTo>
                  <a:cubicBezTo>
                    <a:pt x="234" y="107"/>
                    <a:pt x="246" y="105"/>
                    <a:pt x="257" y="102"/>
                  </a:cubicBezTo>
                  <a:cubicBezTo>
                    <a:pt x="257" y="102"/>
                    <a:pt x="257" y="101"/>
                    <a:pt x="256" y="101"/>
                  </a:cubicBezTo>
                  <a:cubicBezTo>
                    <a:pt x="244" y="103"/>
                    <a:pt x="232" y="105"/>
                    <a:pt x="220" y="107"/>
                  </a:cubicBezTo>
                  <a:cubicBezTo>
                    <a:pt x="217" y="106"/>
                    <a:pt x="215" y="105"/>
                    <a:pt x="212" y="103"/>
                  </a:cubicBezTo>
                  <a:cubicBezTo>
                    <a:pt x="223" y="102"/>
                    <a:pt x="235" y="100"/>
                    <a:pt x="245" y="96"/>
                  </a:cubicBezTo>
                  <a:cubicBezTo>
                    <a:pt x="245" y="96"/>
                    <a:pt x="245" y="96"/>
                    <a:pt x="245" y="96"/>
                  </a:cubicBezTo>
                  <a:cubicBezTo>
                    <a:pt x="233" y="97"/>
                    <a:pt x="221" y="100"/>
                    <a:pt x="209" y="102"/>
                  </a:cubicBezTo>
                  <a:cubicBezTo>
                    <a:pt x="207" y="101"/>
                    <a:pt x="205" y="100"/>
                    <a:pt x="203" y="99"/>
                  </a:cubicBezTo>
                  <a:cubicBezTo>
                    <a:pt x="214" y="97"/>
                    <a:pt x="224" y="93"/>
                    <a:pt x="234" y="93"/>
                  </a:cubicBezTo>
                  <a:cubicBezTo>
                    <a:pt x="235" y="93"/>
                    <a:pt x="235" y="92"/>
                    <a:pt x="234" y="92"/>
                  </a:cubicBezTo>
                  <a:cubicBezTo>
                    <a:pt x="229" y="92"/>
                    <a:pt x="223" y="93"/>
                    <a:pt x="218" y="94"/>
                  </a:cubicBezTo>
                  <a:cubicBezTo>
                    <a:pt x="212" y="95"/>
                    <a:pt x="207" y="96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199" y="97"/>
                    <a:pt x="197" y="96"/>
                    <a:pt x="195" y="95"/>
                  </a:cubicBezTo>
                  <a:cubicBezTo>
                    <a:pt x="204" y="93"/>
                    <a:pt x="213" y="90"/>
                    <a:pt x="222" y="89"/>
                  </a:cubicBezTo>
                  <a:cubicBezTo>
                    <a:pt x="223" y="89"/>
                    <a:pt x="223" y="88"/>
                    <a:pt x="222" y="88"/>
                  </a:cubicBezTo>
                  <a:cubicBezTo>
                    <a:pt x="212" y="89"/>
                    <a:pt x="202" y="92"/>
                    <a:pt x="192" y="94"/>
                  </a:cubicBezTo>
                  <a:cubicBezTo>
                    <a:pt x="190" y="92"/>
                    <a:pt x="188" y="91"/>
                    <a:pt x="185" y="90"/>
                  </a:cubicBezTo>
                  <a:cubicBezTo>
                    <a:pt x="194" y="89"/>
                    <a:pt x="202" y="88"/>
                    <a:pt x="210" y="86"/>
                  </a:cubicBezTo>
                  <a:cubicBezTo>
                    <a:pt x="211" y="85"/>
                    <a:pt x="211" y="84"/>
                    <a:pt x="210" y="84"/>
                  </a:cubicBezTo>
                  <a:cubicBezTo>
                    <a:pt x="201" y="87"/>
                    <a:pt x="192" y="88"/>
                    <a:pt x="182" y="89"/>
                  </a:cubicBezTo>
                  <a:cubicBezTo>
                    <a:pt x="181" y="88"/>
                    <a:pt x="179" y="87"/>
                    <a:pt x="177" y="87"/>
                  </a:cubicBezTo>
                  <a:cubicBezTo>
                    <a:pt x="185" y="85"/>
                    <a:pt x="192" y="84"/>
                    <a:pt x="199" y="83"/>
                  </a:cubicBezTo>
                  <a:cubicBezTo>
                    <a:pt x="199" y="83"/>
                    <a:pt x="199" y="81"/>
                    <a:pt x="198" y="81"/>
                  </a:cubicBezTo>
                  <a:cubicBezTo>
                    <a:pt x="191" y="83"/>
                    <a:pt x="183" y="84"/>
                    <a:pt x="175" y="85"/>
                  </a:cubicBezTo>
                  <a:cubicBezTo>
                    <a:pt x="173" y="84"/>
                    <a:pt x="172" y="84"/>
                    <a:pt x="170" y="83"/>
                  </a:cubicBezTo>
                  <a:cubicBezTo>
                    <a:pt x="176" y="82"/>
                    <a:pt x="182" y="81"/>
                    <a:pt x="188" y="80"/>
                  </a:cubicBezTo>
                  <a:cubicBezTo>
                    <a:pt x="188" y="80"/>
                    <a:pt x="188" y="79"/>
                    <a:pt x="188" y="79"/>
                  </a:cubicBezTo>
                  <a:cubicBezTo>
                    <a:pt x="181" y="80"/>
                    <a:pt x="174" y="80"/>
                    <a:pt x="168" y="82"/>
                  </a:cubicBezTo>
                  <a:cubicBezTo>
                    <a:pt x="166" y="81"/>
                    <a:pt x="164" y="80"/>
                    <a:pt x="162" y="79"/>
                  </a:cubicBezTo>
                  <a:cubicBezTo>
                    <a:pt x="168" y="78"/>
                    <a:pt x="173" y="77"/>
                    <a:pt x="178" y="76"/>
                  </a:cubicBezTo>
                  <a:cubicBezTo>
                    <a:pt x="179" y="76"/>
                    <a:pt x="179" y="75"/>
                    <a:pt x="178" y="75"/>
                  </a:cubicBezTo>
                  <a:cubicBezTo>
                    <a:pt x="172" y="76"/>
                    <a:pt x="166" y="77"/>
                    <a:pt x="159" y="78"/>
                  </a:cubicBezTo>
                  <a:cubicBezTo>
                    <a:pt x="159" y="77"/>
                    <a:pt x="158" y="77"/>
                    <a:pt x="158" y="77"/>
                  </a:cubicBezTo>
                  <a:cubicBezTo>
                    <a:pt x="156" y="76"/>
                    <a:pt x="155" y="76"/>
                    <a:pt x="154" y="75"/>
                  </a:cubicBezTo>
                  <a:cubicBezTo>
                    <a:pt x="158" y="75"/>
                    <a:pt x="161" y="74"/>
                    <a:pt x="164" y="74"/>
                  </a:cubicBezTo>
                  <a:cubicBezTo>
                    <a:pt x="165" y="74"/>
                    <a:pt x="165" y="72"/>
                    <a:pt x="164" y="73"/>
                  </a:cubicBezTo>
                  <a:cubicBezTo>
                    <a:pt x="160" y="73"/>
                    <a:pt x="156" y="73"/>
                    <a:pt x="151" y="74"/>
                  </a:cubicBezTo>
                  <a:cubicBezTo>
                    <a:pt x="150" y="73"/>
                    <a:pt x="149" y="73"/>
                    <a:pt x="148" y="72"/>
                  </a:cubicBezTo>
                  <a:cubicBezTo>
                    <a:pt x="150" y="72"/>
                    <a:pt x="152" y="71"/>
                    <a:pt x="154" y="71"/>
                  </a:cubicBezTo>
                  <a:cubicBezTo>
                    <a:pt x="155" y="70"/>
                    <a:pt x="154" y="69"/>
                    <a:pt x="153" y="69"/>
                  </a:cubicBezTo>
                  <a:cubicBezTo>
                    <a:pt x="151" y="70"/>
                    <a:pt x="148" y="70"/>
                    <a:pt x="145" y="71"/>
                  </a:cubicBezTo>
                  <a:cubicBezTo>
                    <a:pt x="144" y="70"/>
                    <a:pt x="143" y="69"/>
                    <a:pt x="141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3" y="68"/>
                    <a:pt x="145" y="68"/>
                    <a:pt x="146" y="68"/>
                  </a:cubicBezTo>
                  <a:cubicBezTo>
                    <a:pt x="147" y="68"/>
                    <a:pt x="147" y="67"/>
                    <a:pt x="146" y="67"/>
                  </a:cubicBezTo>
                  <a:cubicBezTo>
                    <a:pt x="144" y="67"/>
                    <a:pt x="141" y="67"/>
                    <a:pt x="139" y="67"/>
                  </a:cubicBezTo>
                  <a:cubicBezTo>
                    <a:pt x="115" y="56"/>
                    <a:pt x="92" y="44"/>
                    <a:pt x="69" y="31"/>
                  </a:cubicBezTo>
                  <a:cubicBezTo>
                    <a:pt x="50" y="21"/>
                    <a:pt x="25" y="8"/>
                    <a:pt x="7" y="4"/>
                  </a:cubicBezTo>
                  <a:cubicBezTo>
                    <a:pt x="21" y="5"/>
                    <a:pt x="36" y="11"/>
                    <a:pt x="50" y="16"/>
                  </a:cubicBezTo>
                  <a:close/>
                  <a:moveTo>
                    <a:pt x="227" y="235"/>
                  </a:moveTo>
                  <a:cubicBezTo>
                    <a:pt x="213" y="242"/>
                    <a:pt x="199" y="249"/>
                    <a:pt x="185" y="255"/>
                  </a:cubicBezTo>
                  <a:cubicBezTo>
                    <a:pt x="174" y="260"/>
                    <a:pt x="162" y="265"/>
                    <a:pt x="152" y="273"/>
                  </a:cubicBezTo>
                  <a:cubicBezTo>
                    <a:pt x="147" y="263"/>
                    <a:pt x="144" y="252"/>
                    <a:pt x="141" y="241"/>
                  </a:cubicBezTo>
                  <a:cubicBezTo>
                    <a:pt x="136" y="230"/>
                    <a:pt x="132" y="218"/>
                    <a:pt x="127" y="207"/>
                  </a:cubicBezTo>
                  <a:cubicBezTo>
                    <a:pt x="115" y="184"/>
                    <a:pt x="102" y="161"/>
                    <a:pt x="90" y="139"/>
                  </a:cubicBezTo>
                  <a:cubicBezTo>
                    <a:pt x="76" y="115"/>
                    <a:pt x="62" y="92"/>
                    <a:pt x="48" y="68"/>
                  </a:cubicBezTo>
                  <a:cubicBezTo>
                    <a:pt x="35" y="48"/>
                    <a:pt x="20" y="29"/>
                    <a:pt x="7" y="9"/>
                  </a:cubicBezTo>
                  <a:cubicBezTo>
                    <a:pt x="30" y="26"/>
                    <a:pt x="54" y="41"/>
                    <a:pt x="78" y="57"/>
                  </a:cubicBezTo>
                  <a:cubicBezTo>
                    <a:pt x="104" y="75"/>
                    <a:pt x="131" y="92"/>
                    <a:pt x="158" y="107"/>
                  </a:cubicBezTo>
                  <a:cubicBezTo>
                    <a:pt x="185" y="122"/>
                    <a:pt x="212" y="136"/>
                    <a:pt x="238" y="153"/>
                  </a:cubicBezTo>
                  <a:cubicBezTo>
                    <a:pt x="252" y="161"/>
                    <a:pt x="265" y="170"/>
                    <a:pt x="278" y="180"/>
                  </a:cubicBezTo>
                  <a:cubicBezTo>
                    <a:pt x="288" y="186"/>
                    <a:pt x="297" y="193"/>
                    <a:pt x="308" y="198"/>
                  </a:cubicBezTo>
                  <a:cubicBezTo>
                    <a:pt x="296" y="202"/>
                    <a:pt x="284" y="208"/>
                    <a:pt x="273" y="214"/>
                  </a:cubicBezTo>
                  <a:cubicBezTo>
                    <a:pt x="258" y="221"/>
                    <a:pt x="243" y="228"/>
                    <a:pt x="227" y="235"/>
                  </a:cubicBezTo>
                  <a:close/>
                  <a:moveTo>
                    <a:pt x="263" y="225"/>
                  </a:moveTo>
                  <a:cubicBezTo>
                    <a:pt x="266" y="224"/>
                    <a:pt x="269" y="223"/>
                    <a:pt x="272" y="221"/>
                  </a:cubicBezTo>
                  <a:cubicBezTo>
                    <a:pt x="286" y="214"/>
                    <a:pt x="300" y="207"/>
                    <a:pt x="315" y="202"/>
                  </a:cubicBezTo>
                  <a:cubicBezTo>
                    <a:pt x="315" y="203"/>
                    <a:pt x="314" y="204"/>
                    <a:pt x="314" y="206"/>
                  </a:cubicBezTo>
                  <a:cubicBezTo>
                    <a:pt x="314" y="206"/>
                    <a:pt x="314" y="206"/>
                    <a:pt x="313" y="206"/>
                  </a:cubicBezTo>
                  <a:cubicBezTo>
                    <a:pt x="306" y="209"/>
                    <a:pt x="298" y="214"/>
                    <a:pt x="291" y="217"/>
                  </a:cubicBezTo>
                  <a:cubicBezTo>
                    <a:pt x="283" y="221"/>
                    <a:pt x="275" y="224"/>
                    <a:pt x="267" y="229"/>
                  </a:cubicBezTo>
                  <a:cubicBezTo>
                    <a:pt x="266" y="228"/>
                    <a:pt x="264" y="227"/>
                    <a:pt x="263" y="225"/>
                  </a:cubicBezTo>
                  <a:close/>
                  <a:moveTo>
                    <a:pt x="280" y="239"/>
                  </a:moveTo>
                  <a:cubicBezTo>
                    <a:pt x="284" y="238"/>
                    <a:pt x="288" y="236"/>
                    <a:pt x="293" y="234"/>
                  </a:cubicBezTo>
                  <a:cubicBezTo>
                    <a:pt x="297" y="233"/>
                    <a:pt x="302" y="230"/>
                    <a:pt x="307" y="229"/>
                  </a:cubicBezTo>
                  <a:cubicBezTo>
                    <a:pt x="307" y="231"/>
                    <a:pt x="307" y="232"/>
                    <a:pt x="306" y="234"/>
                  </a:cubicBezTo>
                  <a:cubicBezTo>
                    <a:pt x="299" y="237"/>
                    <a:pt x="292" y="240"/>
                    <a:pt x="284" y="243"/>
                  </a:cubicBezTo>
                  <a:cubicBezTo>
                    <a:pt x="284" y="243"/>
                    <a:pt x="284" y="243"/>
                    <a:pt x="284" y="243"/>
                  </a:cubicBezTo>
                  <a:cubicBezTo>
                    <a:pt x="283" y="242"/>
                    <a:pt x="281" y="240"/>
                    <a:pt x="280" y="239"/>
                  </a:cubicBezTo>
                  <a:close/>
                  <a:moveTo>
                    <a:pt x="286" y="245"/>
                  </a:moveTo>
                  <a:cubicBezTo>
                    <a:pt x="289" y="244"/>
                    <a:pt x="293" y="243"/>
                    <a:pt x="296" y="241"/>
                  </a:cubicBezTo>
                  <a:cubicBezTo>
                    <a:pt x="299" y="240"/>
                    <a:pt x="302" y="239"/>
                    <a:pt x="305" y="238"/>
                  </a:cubicBezTo>
                  <a:cubicBezTo>
                    <a:pt x="305" y="239"/>
                    <a:pt x="305" y="241"/>
                    <a:pt x="304" y="243"/>
                  </a:cubicBezTo>
                  <a:cubicBezTo>
                    <a:pt x="300" y="245"/>
                    <a:pt x="295" y="247"/>
                    <a:pt x="290" y="249"/>
                  </a:cubicBezTo>
                  <a:cubicBezTo>
                    <a:pt x="289" y="248"/>
                    <a:pt x="288" y="246"/>
                    <a:pt x="286" y="245"/>
                  </a:cubicBezTo>
                  <a:close/>
                  <a:moveTo>
                    <a:pt x="297" y="256"/>
                  </a:moveTo>
                  <a:cubicBezTo>
                    <a:pt x="299" y="255"/>
                    <a:pt x="301" y="254"/>
                    <a:pt x="303" y="254"/>
                  </a:cubicBezTo>
                  <a:cubicBezTo>
                    <a:pt x="302" y="255"/>
                    <a:pt x="302" y="257"/>
                    <a:pt x="301" y="259"/>
                  </a:cubicBezTo>
                  <a:cubicBezTo>
                    <a:pt x="300" y="258"/>
                    <a:pt x="298" y="257"/>
                    <a:pt x="297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8F9721B-316D-4EE7-AAB5-D312202605E4}"/>
                </a:ext>
              </a:extLst>
            </p:cNvPr>
            <p:cNvGrpSpPr/>
            <p:nvPr/>
          </p:nvGrpSpPr>
          <p:grpSpPr>
            <a:xfrm>
              <a:off x="5367148" y="4448273"/>
              <a:ext cx="2455161" cy="379364"/>
              <a:chOff x="5367148" y="4448273"/>
              <a:chExt cx="2455161" cy="379364"/>
            </a:xfrm>
            <a:grpFill/>
          </p:grpSpPr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E846F2A3-1948-4A83-9662-F4DAC77E70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21045292" flipH="1">
                <a:off x="6450981" y="4492530"/>
                <a:ext cx="1371328" cy="335107"/>
              </a:xfrm>
              <a:custGeom>
                <a:avLst/>
                <a:gdLst>
                  <a:gd name="T0" fmla="*/ 619 w 624"/>
                  <a:gd name="T1" fmla="*/ 20 h 152"/>
                  <a:gd name="T2" fmla="*/ 463 w 624"/>
                  <a:gd name="T3" fmla="*/ 23 h 152"/>
                  <a:gd name="T4" fmla="*/ 406 w 624"/>
                  <a:gd name="T5" fmla="*/ 56 h 152"/>
                  <a:gd name="T6" fmla="*/ 391 w 624"/>
                  <a:gd name="T7" fmla="*/ 56 h 152"/>
                  <a:gd name="T8" fmla="*/ 327 w 624"/>
                  <a:gd name="T9" fmla="*/ 70 h 152"/>
                  <a:gd name="T10" fmla="*/ 295 w 624"/>
                  <a:gd name="T11" fmla="*/ 86 h 152"/>
                  <a:gd name="T12" fmla="*/ 252 w 624"/>
                  <a:gd name="T13" fmla="*/ 106 h 152"/>
                  <a:gd name="T14" fmla="*/ 163 w 624"/>
                  <a:gd name="T15" fmla="*/ 113 h 152"/>
                  <a:gd name="T16" fmla="*/ 147 w 624"/>
                  <a:gd name="T17" fmla="*/ 103 h 152"/>
                  <a:gd name="T18" fmla="*/ 197 w 624"/>
                  <a:gd name="T19" fmla="*/ 46 h 152"/>
                  <a:gd name="T20" fmla="*/ 153 w 624"/>
                  <a:gd name="T21" fmla="*/ 2 h 152"/>
                  <a:gd name="T22" fmla="*/ 121 w 624"/>
                  <a:gd name="T23" fmla="*/ 41 h 152"/>
                  <a:gd name="T24" fmla="*/ 131 w 624"/>
                  <a:gd name="T25" fmla="*/ 97 h 152"/>
                  <a:gd name="T26" fmla="*/ 133 w 624"/>
                  <a:gd name="T27" fmla="*/ 100 h 152"/>
                  <a:gd name="T28" fmla="*/ 129 w 624"/>
                  <a:gd name="T29" fmla="*/ 101 h 152"/>
                  <a:gd name="T30" fmla="*/ 52 w 624"/>
                  <a:gd name="T31" fmla="*/ 90 h 152"/>
                  <a:gd name="T32" fmla="*/ 5 w 624"/>
                  <a:gd name="T33" fmla="*/ 31 h 152"/>
                  <a:gd name="T34" fmla="*/ 1 w 624"/>
                  <a:gd name="T35" fmla="*/ 32 h 152"/>
                  <a:gd name="T36" fmla="*/ 52 w 624"/>
                  <a:gd name="T37" fmla="*/ 97 h 152"/>
                  <a:gd name="T38" fmla="*/ 138 w 624"/>
                  <a:gd name="T39" fmla="*/ 106 h 152"/>
                  <a:gd name="T40" fmla="*/ 139 w 624"/>
                  <a:gd name="T41" fmla="*/ 106 h 152"/>
                  <a:gd name="T42" fmla="*/ 205 w 624"/>
                  <a:gd name="T43" fmla="*/ 126 h 152"/>
                  <a:gd name="T44" fmla="*/ 291 w 624"/>
                  <a:gd name="T45" fmla="*/ 97 h 152"/>
                  <a:gd name="T46" fmla="*/ 355 w 624"/>
                  <a:gd name="T47" fmla="*/ 69 h 152"/>
                  <a:gd name="T48" fmla="*/ 400 w 624"/>
                  <a:gd name="T49" fmla="*/ 63 h 152"/>
                  <a:gd name="T50" fmla="*/ 391 w 624"/>
                  <a:gd name="T51" fmla="*/ 126 h 152"/>
                  <a:gd name="T52" fmla="*/ 453 w 624"/>
                  <a:gd name="T53" fmla="*/ 137 h 152"/>
                  <a:gd name="T54" fmla="*/ 450 w 624"/>
                  <a:gd name="T55" fmla="*/ 74 h 152"/>
                  <a:gd name="T56" fmla="*/ 415 w 624"/>
                  <a:gd name="T57" fmla="*/ 57 h 152"/>
                  <a:gd name="T58" fmla="*/ 417 w 624"/>
                  <a:gd name="T59" fmla="*/ 56 h 152"/>
                  <a:gd name="T60" fmla="*/ 477 w 624"/>
                  <a:gd name="T61" fmla="*/ 27 h 152"/>
                  <a:gd name="T62" fmla="*/ 617 w 624"/>
                  <a:gd name="T63" fmla="*/ 27 h 152"/>
                  <a:gd name="T64" fmla="*/ 619 w 624"/>
                  <a:gd name="T65" fmla="*/ 20 h 152"/>
                  <a:gd name="T66" fmla="*/ 134 w 624"/>
                  <a:gd name="T67" fmla="*/ 87 h 152"/>
                  <a:gd name="T68" fmla="*/ 127 w 624"/>
                  <a:gd name="T69" fmla="*/ 58 h 152"/>
                  <a:gd name="T70" fmla="*/ 151 w 624"/>
                  <a:gd name="T71" fmla="*/ 10 h 152"/>
                  <a:gd name="T72" fmla="*/ 178 w 624"/>
                  <a:gd name="T73" fmla="*/ 16 h 152"/>
                  <a:gd name="T74" fmla="*/ 189 w 624"/>
                  <a:gd name="T75" fmla="*/ 49 h 152"/>
                  <a:gd name="T76" fmla="*/ 141 w 624"/>
                  <a:gd name="T77" fmla="*/ 98 h 152"/>
                  <a:gd name="T78" fmla="*/ 134 w 624"/>
                  <a:gd name="T79" fmla="*/ 87 h 152"/>
                  <a:gd name="T80" fmla="*/ 423 w 624"/>
                  <a:gd name="T81" fmla="*/ 67 h 152"/>
                  <a:gd name="T82" fmla="*/ 455 w 624"/>
                  <a:gd name="T83" fmla="*/ 121 h 152"/>
                  <a:gd name="T84" fmla="*/ 419 w 624"/>
                  <a:gd name="T85" fmla="*/ 139 h 152"/>
                  <a:gd name="T86" fmla="*/ 395 w 624"/>
                  <a:gd name="T87" fmla="*/ 114 h 152"/>
                  <a:gd name="T88" fmla="*/ 409 w 624"/>
                  <a:gd name="T89" fmla="*/ 64 h 152"/>
                  <a:gd name="T90" fmla="*/ 423 w 624"/>
                  <a:gd name="T91" fmla="*/ 6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24" h="152">
                    <a:moveTo>
                      <a:pt x="619" y="20"/>
                    </a:moveTo>
                    <a:cubicBezTo>
                      <a:pt x="569" y="8"/>
                      <a:pt x="512" y="8"/>
                      <a:pt x="463" y="23"/>
                    </a:cubicBezTo>
                    <a:cubicBezTo>
                      <a:pt x="442" y="30"/>
                      <a:pt x="421" y="40"/>
                      <a:pt x="406" y="56"/>
                    </a:cubicBezTo>
                    <a:cubicBezTo>
                      <a:pt x="401" y="56"/>
                      <a:pt x="396" y="56"/>
                      <a:pt x="391" y="56"/>
                    </a:cubicBezTo>
                    <a:cubicBezTo>
                      <a:pt x="370" y="56"/>
                      <a:pt x="347" y="61"/>
                      <a:pt x="327" y="70"/>
                    </a:cubicBezTo>
                    <a:cubicBezTo>
                      <a:pt x="316" y="74"/>
                      <a:pt x="306" y="81"/>
                      <a:pt x="295" y="86"/>
                    </a:cubicBezTo>
                    <a:cubicBezTo>
                      <a:pt x="281" y="94"/>
                      <a:pt x="267" y="101"/>
                      <a:pt x="252" y="106"/>
                    </a:cubicBezTo>
                    <a:cubicBezTo>
                      <a:pt x="224" y="117"/>
                      <a:pt x="191" y="125"/>
                      <a:pt x="163" y="113"/>
                    </a:cubicBezTo>
                    <a:cubicBezTo>
                      <a:pt x="157" y="110"/>
                      <a:pt x="152" y="107"/>
                      <a:pt x="147" y="103"/>
                    </a:cubicBezTo>
                    <a:cubicBezTo>
                      <a:pt x="172" y="93"/>
                      <a:pt x="193" y="73"/>
                      <a:pt x="197" y="46"/>
                    </a:cubicBezTo>
                    <a:cubicBezTo>
                      <a:pt x="200" y="21"/>
                      <a:pt x="178" y="0"/>
                      <a:pt x="153" y="2"/>
                    </a:cubicBezTo>
                    <a:cubicBezTo>
                      <a:pt x="134" y="4"/>
                      <a:pt x="124" y="24"/>
                      <a:pt x="121" y="41"/>
                    </a:cubicBezTo>
                    <a:cubicBezTo>
                      <a:pt x="118" y="59"/>
                      <a:pt x="120" y="82"/>
                      <a:pt x="131" y="97"/>
                    </a:cubicBezTo>
                    <a:cubicBezTo>
                      <a:pt x="132" y="98"/>
                      <a:pt x="133" y="99"/>
                      <a:pt x="133" y="100"/>
                    </a:cubicBezTo>
                    <a:cubicBezTo>
                      <a:pt x="132" y="101"/>
                      <a:pt x="130" y="101"/>
                      <a:pt x="129" y="101"/>
                    </a:cubicBezTo>
                    <a:cubicBezTo>
                      <a:pt x="103" y="107"/>
                      <a:pt x="74" y="103"/>
                      <a:pt x="52" y="90"/>
                    </a:cubicBezTo>
                    <a:cubicBezTo>
                      <a:pt x="28" y="78"/>
                      <a:pt x="13" y="56"/>
                      <a:pt x="5" y="31"/>
                    </a:cubicBezTo>
                    <a:cubicBezTo>
                      <a:pt x="4" y="28"/>
                      <a:pt x="0" y="29"/>
                      <a:pt x="1" y="32"/>
                    </a:cubicBezTo>
                    <a:cubicBezTo>
                      <a:pt x="9" y="59"/>
                      <a:pt x="26" y="83"/>
                      <a:pt x="52" y="97"/>
                    </a:cubicBezTo>
                    <a:cubicBezTo>
                      <a:pt x="77" y="111"/>
                      <a:pt x="110" y="114"/>
                      <a:pt x="138" y="106"/>
                    </a:cubicBezTo>
                    <a:cubicBezTo>
                      <a:pt x="138" y="106"/>
                      <a:pt x="138" y="106"/>
                      <a:pt x="139" y="106"/>
                    </a:cubicBezTo>
                    <a:cubicBezTo>
                      <a:pt x="156" y="122"/>
                      <a:pt x="181" y="128"/>
                      <a:pt x="205" y="126"/>
                    </a:cubicBezTo>
                    <a:cubicBezTo>
                      <a:pt x="235" y="124"/>
                      <a:pt x="264" y="111"/>
                      <a:pt x="291" y="97"/>
                    </a:cubicBezTo>
                    <a:cubicBezTo>
                      <a:pt x="312" y="86"/>
                      <a:pt x="332" y="74"/>
                      <a:pt x="355" y="69"/>
                    </a:cubicBezTo>
                    <a:cubicBezTo>
                      <a:pt x="370" y="65"/>
                      <a:pt x="385" y="63"/>
                      <a:pt x="400" y="63"/>
                    </a:cubicBezTo>
                    <a:cubicBezTo>
                      <a:pt x="387" y="82"/>
                      <a:pt x="383" y="106"/>
                      <a:pt x="391" y="126"/>
                    </a:cubicBezTo>
                    <a:cubicBezTo>
                      <a:pt x="402" y="151"/>
                      <a:pt x="434" y="152"/>
                      <a:pt x="453" y="137"/>
                    </a:cubicBezTo>
                    <a:cubicBezTo>
                      <a:pt x="473" y="122"/>
                      <a:pt x="464" y="90"/>
                      <a:pt x="450" y="74"/>
                    </a:cubicBezTo>
                    <a:cubicBezTo>
                      <a:pt x="440" y="65"/>
                      <a:pt x="428" y="60"/>
                      <a:pt x="415" y="57"/>
                    </a:cubicBezTo>
                    <a:cubicBezTo>
                      <a:pt x="415" y="57"/>
                      <a:pt x="416" y="56"/>
                      <a:pt x="417" y="56"/>
                    </a:cubicBezTo>
                    <a:cubicBezTo>
                      <a:pt x="433" y="40"/>
                      <a:pt x="455" y="32"/>
                      <a:pt x="477" y="27"/>
                    </a:cubicBezTo>
                    <a:cubicBezTo>
                      <a:pt x="522" y="16"/>
                      <a:pt x="572" y="17"/>
                      <a:pt x="617" y="27"/>
                    </a:cubicBezTo>
                    <a:cubicBezTo>
                      <a:pt x="621" y="28"/>
                      <a:pt x="624" y="21"/>
                      <a:pt x="619" y="20"/>
                    </a:cubicBezTo>
                    <a:close/>
                    <a:moveTo>
                      <a:pt x="134" y="87"/>
                    </a:moveTo>
                    <a:cubicBezTo>
                      <a:pt x="129" y="78"/>
                      <a:pt x="128" y="68"/>
                      <a:pt x="127" y="58"/>
                    </a:cubicBezTo>
                    <a:cubicBezTo>
                      <a:pt x="127" y="41"/>
                      <a:pt x="131" y="15"/>
                      <a:pt x="151" y="10"/>
                    </a:cubicBezTo>
                    <a:cubicBezTo>
                      <a:pt x="160" y="7"/>
                      <a:pt x="170" y="11"/>
                      <a:pt x="178" y="16"/>
                    </a:cubicBezTo>
                    <a:cubicBezTo>
                      <a:pt x="189" y="24"/>
                      <a:pt x="192" y="37"/>
                      <a:pt x="189" y="49"/>
                    </a:cubicBezTo>
                    <a:cubicBezTo>
                      <a:pt x="184" y="73"/>
                      <a:pt x="163" y="89"/>
                      <a:pt x="141" y="98"/>
                    </a:cubicBezTo>
                    <a:cubicBezTo>
                      <a:pt x="138" y="94"/>
                      <a:pt x="136" y="91"/>
                      <a:pt x="134" y="87"/>
                    </a:cubicBezTo>
                    <a:close/>
                    <a:moveTo>
                      <a:pt x="423" y="67"/>
                    </a:moveTo>
                    <a:cubicBezTo>
                      <a:pt x="445" y="74"/>
                      <a:pt x="462" y="97"/>
                      <a:pt x="455" y="121"/>
                    </a:cubicBezTo>
                    <a:cubicBezTo>
                      <a:pt x="451" y="135"/>
                      <a:pt x="432" y="140"/>
                      <a:pt x="419" y="139"/>
                    </a:cubicBezTo>
                    <a:cubicBezTo>
                      <a:pt x="406" y="138"/>
                      <a:pt x="398" y="126"/>
                      <a:pt x="395" y="114"/>
                    </a:cubicBezTo>
                    <a:cubicBezTo>
                      <a:pt x="391" y="96"/>
                      <a:pt x="398" y="78"/>
                      <a:pt x="409" y="64"/>
                    </a:cubicBezTo>
                    <a:cubicBezTo>
                      <a:pt x="414" y="65"/>
                      <a:pt x="418" y="66"/>
                      <a:pt x="4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id="{0BFDD915-2617-9A64-5D20-8C1467ADA6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245292" flipH="1">
                <a:off x="5367148" y="4448273"/>
                <a:ext cx="1125337" cy="335107"/>
              </a:xfrm>
              <a:custGeom>
                <a:avLst/>
                <a:gdLst>
                  <a:gd name="T0" fmla="*/ 619 w 624"/>
                  <a:gd name="T1" fmla="*/ 20 h 152"/>
                  <a:gd name="T2" fmla="*/ 463 w 624"/>
                  <a:gd name="T3" fmla="*/ 23 h 152"/>
                  <a:gd name="T4" fmla="*/ 406 w 624"/>
                  <a:gd name="T5" fmla="*/ 56 h 152"/>
                  <a:gd name="T6" fmla="*/ 391 w 624"/>
                  <a:gd name="T7" fmla="*/ 56 h 152"/>
                  <a:gd name="T8" fmla="*/ 327 w 624"/>
                  <a:gd name="T9" fmla="*/ 70 h 152"/>
                  <a:gd name="T10" fmla="*/ 295 w 624"/>
                  <a:gd name="T11" fmla="*/ 86 h 152"/>
                  <a:gd name="T12" fmla="*/ 252 w 624"/>
                  <a:gd name="T13" fmla="*/ 106 h 152"/>
                  <a:gd name="T14" fmla="*/ 163 w 624"/>
                  <a:gd name="T15" fmla="*/ 113 h 152"/>
                  <a:gd name="T16" fmla="*/ 147 w 624"/>
                  <a:gd name="T17" fmla="*/ 103 h 152"/>
                  <a:gd name="T18" fmla="*/ 197 w 624"/>
                  <a:gd name="T19" fmla="*/ 46 h 152"/>
                  <a:gd name="T20" fmla="*/ 153 w 624"/>
                  <a:gd name="T21" fmla="*/ 2 h 152"/>
                  <a:gd name="T22" fmla="*/ 121 w 624"/>
                  <a:gd name="T23" fmla="*/ 41 h 152"/>
                  <a:gd name="T24" fmla="*/ 131 w 624"/>
                  <a:gd name="T25" fmla="*/ 97 h 152"/>
                  <a:gd name="T26" fmla="*/ 133 w 624"/>
                  <a:gd name="T27" fmla="*/ 100 h 152"/>
                  <a:gd name="T28" fmla="*/ 129 w 624"/>
                  <a:gd name="T29" fmla="*/ 101 h 152"/>
                  <a:gd name="T30" fmla="*/ 52 w 624"/>
                  <a:gd name="T31" fmla="*/ 90 h 152"/>
                  <a:gd name="T32" fmla="*/ 5 w 624"/>
                  <a:gd name="T33" fmla="*/ 31 h 152"/>
                  <a:gd name="T34" fmla="*/ 1 w 624"/>
                  <a:gd name="T35" fmla="*/ 32 h 152"/>
                  <a:gd name="T36" fmla="*/ 52 w 624"/>
                  <a:gd name="T37" fmla="*/ 97 h 152"/>
                  <a:gd name="T38" fmla="*/ 138 w 624"/>
                  <a:gd name="T39" fmla="*/ 106 h 152"/>
                  <a:gd name="T40" fmla="*/ 139 w 624"/>
                  <a:gd name="T41" fmla="*/ 106 h 152"/>
                  <a:gd name="T42" fmla="*/ 205 w 624"/>
                  <a:gd name="T43" fmla="*/ 126 h 152"/>
                  <a:gd name="T44" fmla="*/ 291 w 624"/>
                  <a:gd name="T45" fmla="*/ 97 h 152"/>
                  <a:gd name="T46" fmla="*/ 355 w 624"/>
                  <a:gd name="T47" fmla="*/ 69 h 152"/>
                  <a:gd name="T48" fmla="*/ 400 w 624"/>
                  <a:gd name="T49" fmla="*/ 63 h 152"/>
                  <a:gd name="T50" fmla="*/ 391 w 624"/>
                  <a:gd name="T51" fmla="*/ 126 h 152"/>
                  <a:gd name="T52" fmla="*/ 453 w 624"/>
                  <a:gd name="T53" fmla="*/ 137 h 152"/>
                  <a:gd name="T54" fmla="*/ 450 w 624"/>
                  <a:gd name="T55" fmla="*/ 74 h 152"/>
                  <a:gd name="T56" fmla="*/ 415 w 624"/>
                  <a:gd name="T57" fmla="*/ 57 h 152"/>
                  <a:gd name="T58" fmla="*/ 417 w 624"/>
                  <a:gd name="T59" fmla="*/ 56 h 152"/>
                  <a:gd name="T60" fmla="*/ 477 w 624"/>
                  <a:gd name="T61" fmla="*/ 27 h 152"/>
                  <a:gd name="T62" fmla="*/ 617 w 624"/>
                  <a:gd name="T63" fmla="*/ 27 h 152"/>
                  <a:gd name="T64" fmla="*/ 619 w 624"/>
                  <a:gd name="T65" fmla="*/ 20 h 152"/>
                  <a:gd name="T66" fmla="*/ 134 w 624"/>
                  <a:gd name="T67" fmla="*/ 87 h 152"/>
                  <a:gd name="T68" fmla="*/ 127 w 624"/>
                  <a:gd name="T69" fmla="*/ 58 h 152"/>
                  <a:gd name="T70" fmla="*/ 151 w 624"/>
                  <a:gd name="T71" fmla="*/ 10 h 152"/>
                  <a:gd name="T72" fmla="*/ 178 w 624"/>
                  <a:gd name="T73" fmla="*/ 16 h 152"/>
                  <a:gd name="T74" fmla="*/ 189 w 624"/>
                  <a:gd name="T75" fmla="*/ 49 h 152"/>
                  <a:gd name="T76" fmla="*/ 141 w 624"/>
                  <a:gd name="T77" fmla="*/ 98 h 152"/>
                  <a:gd name="T78" fmla="*/ 134 w 624"/>
                  <a:gd name="T79" fmla="*/ 87 h 152"/>
                  <a:gd name="T80" fmla="*/ 423 w 624"/>
                  <a:gd name="T81" fmla="*/ 67 h 152"/>
                  <a:gd name="T82" fmla="*/ 455 w 624"/>
                  <a:gd name="T83" fmla="*/ 121 h 152"/>
                  <a:gd name="T84" fmla="*/ 419 w 624"/>
                  <a:gd name="T85" fmla="*/ 139 h 152"/>
                  <a:gd name="T86" fmla="*/ 395 w 624"/>
                  <a:gd name="T87" fmla="*/ 114 h 152"/>
                  <a:gd name="T88" fmla="*/ 409 w 624"/>
                  <a:gd name="T89" fmla="*/ 64 h 152"/>
                  <a:gd name="T90" fmla="*/ 423 w 624"/>
                  <a:gd name="T91" fmla="*/ 6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24" h="152">
                    <a:moveTo>
                      <a:pt x="619" y="20"/>
                    </a:moveTo>
                    <a:cubicBezTo>
                      <a:pt x="569" y="8"/>
                      <a:pt x="512" y="8"/>
                      <a:pt x="463" y="23"/>
                    </a:cubicBezTo>
                    <a:cubicBezTo>
                      <a:pt x="442" y="30"/>
                      <a:pt x="421" y="40"/>
                      <a:pt x="406" y="56"/>
                    </a:cubicBezTo>
                    <a:cubicBezTo>
                      <a:pt x="401" y="56"/>
                      <a:pt x="396" y="56"/>
                      <a:pt x="391" y="56"/>
                    </a:cubicBezTo>
                    <a:cubicBezTo>
                      <a:pt x="370" y="56"/>
                      <a:pt x="347" y="61"/>
                      <a:pt x="327" y="70"/>
                    </a:cubicBezTo>
                    <a:cubicBezTo>
                      <a:pt x="316" y="74"/>
                      <a:pt x="306" y="81"/>
                      <a:pt x="295" y="86"/>
                    </a:cubicBezTo>
                    <a:cubicBezTo>
                      <a:pt x="281" y="94"/>
                      <a:pt x="267" y="101"/>
                      <a:pt x="252" y="106"/>
                    </a:cubicBezTo>
                    <a:cubicBezTo>
                      <a:pt x="224" y="117"/>
                      <a:pt x="191" y="125"/>
                      <a:pt x="163" y="113"/>
                    </a:cubicBezTo>
                    <a:cubicBezTo>
                      <a:pt x="157" y="110"/>
                      <a:pt x="152" y="107"/>
                      <a:pt x="147" y="103"/>
                    </a:cubicBezTo>
                    <a:cubicBezTo>
                      <a:pt x="172" y="93"/>
                      <a:pt x="193" y="73"/>
                      <a:pt x="197" y="46"/>
                    </a:cubicBezTo>
                    <a:cubicBezTo>
                      <a:pt x="200" y="21"/>
                      <a:pt x="178" y="0"/>
                      <a:pt x="153" y="2"/>
                    </a:cubicBezTo>
                    <a:cubicBezTo>
                      <a:pt x="134" y="4"/>
                      <a:pt x="124" y="24"/>
                      <a:pt x="121" y="41"/>
                    </a:cubicBezTo>
                    <a:cubicBezTo>
                      <a:pt x="118" y="59"/>
                      <a:pt x="120" y="82"/>
                      <a:pt x="131" y="97"/>
                    </a:cubicBezTo>
                    <a:cubicBezTo>
                      <a:pt x="132" y="98"/>
                      <a:pt x="133" y="99"/>
                      <a:pt x="133" y="100"/>
                    </a:cubicBezTo>
                    <a:cubicBezTo>
                      <a:pt x="132" y="101"/>
                      <a:pt x="130" y="101"/>
                      <a:pt x="129" y="101"/>
                    </a:cubicBezTo>
                    <a:cubicBezTo>
                      <a:pt x="103" y="107"/>
                      <a:pt x="74" y="103"/>
                      <a:pt x="52" y="90"/>
                    </a:cubicBezTo>
                    <a:cubicBezTo>
                      <a:pt x="28" y="78"/>
                      <a:pt x="13" y="56"/>
                      <a:pt x="5" y="31"/>
                    </a:cubicBezTo>
                    <a:cubicBezTo>
                      <a:pt x="4" y="28"/>
                      <a:pt x="0" y="29"/>
                      <a:pt x="1" y="32"/>
                    </a:cubicBezTo>
                    <a:cubicBezTo>
                      <a:pt x="9" y="59"/>
                      <a:pt x="26" y="83"/>
                      <a:pt x="52" y="97"/>
                    </a:cubicBezTo>
                    <a:cubicBezTo>
                      <a:pt x="77" y="111"/>
                      <a:pt x="110" y="114"/>
                      <a:pt x="138" y="106"/>
                    </a:cubicBezTo>
                    <a:cubicBezTo>
                      <a:pt x="138" y="106"/>
                      <a:pt x="138" y="106"/>
                      <a:pt x="139" y="106"/>
                    </a:cubicBezTo>
                    <a:cubicBezTo>
                      <a:pt x="156" y="122"/>
                      <a:pt x="181" y="128"/>
                      <a:pt x="205" y="126"/>
                    </a:cubicBezTo>
                    <a:cubicBezTo>
                      <a:pt x="235" y="124"/>
                      <a:pt x="264" y="111"/>
                      <a:pt x="291" y="97"/>
                    </a:cubicBezTo>
                    <a:cubicBezTo>
                      <a:pt x="312" y="86"/>
                      <a:pt x="332" y="74"/>
                      <a:pt x="355" y="69"/>
                    </a:cubicBezTo>
                    <a:cubicBezTo>
                      <a:pt x="370" y="65"/>
                      <a:pt x="385" y="63"/>
                      <a:pt x="400" y="63"/>
                    </a:cubicBezTo>
                    <a:cubicBezTo>
                      <a:pt x="387" y="82"/>
                      <a:pt x="383" y="106"/>
                      <a:pt x="391" y="126"/>
                    </a:cubicBezTo>
                    <a:cubicBezTo>
                      <a:pt x="402" y="151"/>
                      <a:pt x="434" y="152"/>
                      <a:pt x="453" y="137"/>
                    </a:cubicBezTo>
                    <a:cubicBezTo>
                      <a:pt x="473" y="122"/>
                      <a:pt x="464" y="90"/>
                      <a:pt x="450" y="74"/>
                    </a:cubicBezTo>
                    <a:cubicBezTo>
                      <a:pt x="440" y="65"/>
                      <a:pt x="428" y="60"/>
                      <a:pt x="415" y="57"/>
                    </a:cubicBezTo>
                    <a:cubicBezTo>
                      <a:pt x="415" y="57"/>
                      <a:pt x="416" y="56"/>
                      <a:pt x="417" y="56"/>
                    </a:cubicBezTo>
                    <a:cubicBezTo>
                      <a:pt x="433" y="40"/>
                      <a:pt x="455" y="32"/>
                      <a:pt x="477" y="27"/>
                    </a:cubicBezTo>
                    <a:cubicBezTo>
                      <a:pt x="522" y="16"/>
                      <a:pt x="572" y="17"/>
                      <a:pt x="617" y="27"/>
                    </a:cubicBezTo>
                    <a:cubicBezTo>
                      <a:pt x="621" y="28"/>
                      <a:pt x="624" y="21"/>
                      <a:pt x="619" y="20"/>
                    </a:cubicBezTo>
                    <a:close/>
                    <a:moveTo>
                      <a:pt x="134" y="87"/>
                    </a:moveTo>
                    <a:cubicBezTo>
                      <a:pt x="129" y="78"/>
                      <a:pt x="128" y="68"/>
                      <a:pt x="127" y="58"/>
                    </a:cubicBezTo>
                    <a:cubicBezTo>
                      <a:pt x="127" y="41"/>
                      <a:pt x="131" y="15"/>
                      <a:pt x="151" y="10"/>
                    </a:cubicBezTo>
                    <a:cubicBezTo>
                      <a:pt x="160" y="7"/>
                      <a:pt x="170" y="11"/>
                      <a:pt x="178" y="16"/>
                    </a:cubicBezTo>
                    <a:cubicBezTo>
                      <a:pt x="189" y="24"/>
                      <a:pt x="192" y="37"/>
                      <a:pt x="189" y="49"/>
                    </a:cubicBezTo>
                    <a:cubicBezTo>
                      <a:pt x="184" y="73"/>
                      <a:pt x="163" y="89"/>
                      <a:pt x="141" y="98"/>
                    </a:cubicBezTo>
                    <a:cubicBezTo>
                      <a:pt x="138" y="94"/>
                      <a:pt x="136" y="91"/>
                      <a:pt x="134" y="87"/>
                    </a:cubicBezTo>
                    <a:close/>
                    <a:moveTo>
                      <a:pt x="423" y="67"/>
                    </a:moveTo>
                    <a:cubicBezTo>
                      <a:pt x="445" y="74"/>
                      <a:pt x="462" y="97"/>
                      <a:pt x="455" y="121"/>
                    </a:cubicBezTo>
                    <a:cubicBezTo>
                      <a:pt x="451" y="135"/>
                      <a:pt x="432" y="140"/>
                      <a:pt x="419" y="139"/>
                    </a:cubicBezTo>
                    <a:cubicBezTo>
                      <a:pt x="406" y="138"/>
                      <a:pt x="398" y="126"/>
                      <a:pt x="395" y="114"/>
                    </a:cubicBezTo>
                    <a:cubicBezTo>
                      <a:pt x="391" y="96"/>
                      <a:pt x="398" y="78"/>
                      <a:pt x="409" y="64"/>
                    </a:cubicBezTo>
                    <a:cubicBezTo>
                      <a:pt x="414" y="65"/>
                      <a:pt x="418" y="66"/>
                      <a:pt x="4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BF9EF0-0D43-F3C7-8C40-0DBD44F21DC7}"/>
              </a:ext>
            </a:extLst>
          </p:cNvPr>
          <p:cNvGrpSpPr/>
          <p:nvPr/>
        </p:nvGrpSpPr>
        <p:grpSpPr>
          <a:xfrm>
            <a:off x="4392535" y="3132772"/>
            <a:ext cx="792303" cy="794780"/>
            <a:chOff x="4083050" y="4705350"/>
            <a:chExt cx="508000" cy="509588"/>
          </a:xfrm>
        </p:grpSpPr>
        <p:sp>
          <p:nvSpPr>
            <p:cNvPr id="11" name="Freeform 91">
              <a:extLst>
                <a:ext uri="{FF2B5EF4-FFF2-40B4-BE49-F238E27FC236}">
                  <a16:creationId xmlns:a16="http://schemas.microsoft.com/office/drawing/2014/main" id="{3FE396E4-D94D-BDCB-9AA1-4DD87FA186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8625" y="4854575"/>
              <a:ext cx="141287" cy="196850"/>
            </a:xfrm>
            <a:custGeom>
              <a:avLst/>
              <a:gdLst>
                <a:gd name="T0" fmla="*/ 148 w 149"/>
                <a:gd name="T1" fmla="*/ 61 h 206"/>
                <a:gd name="T2" fmla="*/ 133 w 149"/>
                <a:gd name="T3" fmla="*/ 17 h 206"/>
                <a:gd name="T4" fmla="*/ 63 w 149"/>
                <a:gd name="T5" fmla="*/ 13 h 206"/>
                <a:gd name="T6" fmla="*/ 15 w 149"/>
                <a:gd name="T7" fmla="*/ 70 h 206"/>
                <a:gd name="T8" fmla="*/ 2 w 149"/>
                <a:gd name="T9" fmla="*/ 108 h 206"/>
                <a:gd name="T10" fmla="*/ 4 w 149"/>
                <a:gd name="T11" fmla="*/ 150 h 206"/>
                <a:gd name="T12" fmla="*/ 18 w 149"/>
                <a:gd name="T13" fmla="*/ 182 h 206"/>
                <a:gd name="T14" fmla="*/ 49 w 149"/>
                <a:gd name="T15" fmla="*/ 201 h 206"/>
                <a:gd name="T16" fmla="*/ 85 w 149"/>
                <a:gd name="T17" fmla="*/ 202 h 206"/>
                <a:gd name="T18" fmla="*/ 110 w 149"/>
                <a:gd name="T19" fmla="*/ 179 h 206"/>
                <a:gd name="T20" fmla="*/ 144 w 149"/>
                <a:gd name="T21" fmla="*/ 106 h 206"/>
                <a:gd name="T22" fmla="*/ 148 w 149"/>
                <a:gd name="T23" fmla="*/ 61 h 206"/>
                <a:gd name="T24" fmla="*/ 115 w 149"/>
                <a:gd name="T25" fmla="*/ 152 h 206"/>
                <a:gd name="T26" fmla="*/ 94 w 149"/>
                <a:gd name="T27" fmla="*/ 182 h 206"/>
                <a:gd name="T28" fmla="*/ 52 w 149"/>
                <a:gd name="T29" fmla="*/ 190 h 206"/>
                <a:gd name="T30" fmla="*/ 22 w 149"/>
                <a:gd name="T31" fmla="*/ 167 h 206"/>
                <a:gd name="T32" fmla="*/ 13 w 149"/>
                <a:gd name="T33" fmla="*/ 127 h 206"/>
                <a:gd name="T34" fmla="*/ 39 w 149"/>
                <a:gd name="T35" fmla="*/ 50 h 206"/>
                <a:gd name="T36" fmla="*/ 109 w 149"/>
                <a:gd name="T37" fmla="*/ 18 h 206"/>
                <a:gd name="T38" fmla="*/ 109 w 149"/>
                <a:gd name="T39" fmla="*/ 18 h 206"/>
                <a:gd name="T40" fmla="*/ 128 w 149"/>
                <a:gd name="T41" fmla="*/ 33 h 206"/>
                <a:gd name="T42" fmla="*/ 134 w 149"/>
                <a:gd name="T43" fmla="*/ 44 h 206"/>
                <a:gd name="T44" fmla="*/ 136 w 149"/>
                <a:gd name="T45" fmla="*/ 81 h 206"/>
                <a:gd name="T46" fmla="*/ 115 w 149"/>
                <a:gd name="T47" fmla="*/ 15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9" h="206">
                  <a:moveTo>
                    <a:pt x="148" y="61"/>
                  </a:moveTo>
                  <a:cubicBezTo>
                    <a:pt x="149" y="44"/>
                    <a:pt x="147" y="27"/>
                    <a:pt x="133" y="17"/>
                  </a:cubicBezTo>
                  <a:cubicBezTo>
                    <a:pt x="111" y="0"/>
                    <a:pt x="87" y="1"/>
                    <a:pt x="63" y="13"/>
                  </a:cubicBezTo>
                  <a:cubicBezTo>
                    <a:pt x="38" y="24"/>
                    <a:pt x="26" y="46"/>
                    <a:pt x="15" y="70"/>
                  </a:cubicBezTo>
                  <a:cubicBezTo>
                    <a:pt x="9" y="82"/>
                    <a:pt x="4" y="94"/>
                    <a:pt x="2" y="108"/>
                  </a:cubicBezTo>
                  <a:cubicBezTo>
                    <a:pt x="0" y="122"/>
                    <a:pt x="2" y="136"/>
                    <a:pt x="4" y="150"/>
                  </a:cubicBezTo>
                  <a:cubicBezTo>
                    <a:pt x="6" y="162"/>
                    <a:pt x="10" y="173"/>
                    <a:pt x="18" y="182"/>
                  </a:cubicBezTo>
                  <a:cubicBezTo>
                    <a:pt x="27" y="191"/>
                    <a:pt x="38" y="196"/>
                    <a:pt x="49" y="201"/>
                  </a:cubicBezTo>
                  <a:cubicBezTo>
                    <a:pt x="61" y="205"/>
                    <a:pt x="73" y="206"/>
                    <a:pt x="85" y="202"/>
                  </a:cubicBezTo>
                  <a:cubicBezTo>
                    <a:pt x="95" y="197"/>
                    <a:pt x="103" y="188"/>
                    <a:pt x="110" y="179"/>
                  </a:cubicBezTo>
                  <a:cubicBezTo>
                    <a:pt x="127" y="157"/>
                    <a:pt x="138" y="133"/>
                    <a:pt x="144" y="106"/>
                  </a:cubicBezTo>
                  <a:cubicBezTo>
                    <a:pt x="147" y="92"/>
                    <a:pt x="149" y="76"/>
                    <a:pt x="148" y="61"/>
                  </a:cubicBezTo>
                  <a:close/>
                  <a:moveTo>
                    <a:pt x="115" y="152"/>
                  </a:moveTo>
                  <a:cubicBezTo>
                    <a:pt x="109" y="162"/>
                    <a:pt x="102" y="173"/>
                    <a:pt x="94" y="182"/>
                  </a:cubicBezTo>
                  <a:cubicBezTo>
                    <a:pt x="83" y="196"/>
                    <a:pt x="68" y="196"/>
                    <a:pt x="52" y="190"/>
                  </a:cubicBezTo>
                  <a:cubicBezTo>
                    <a:pt x="41" y="185"/>
                    <a:pt x="29" y="177"/>
                    <a:pt x="22" y="167"/>
                  </a:cubicBezTo>
                  <a:cubicBezTo>
                    <a:pt x="15" y="157"/>
                    <a:pt x="14" y="140"/>
                    <a:pt x="13" y="127"/>
                  </a:cubicBezTo>
                  <a:cubicBezTo>
                    <a:pt x="12" y="100"/>
                    <a:pt x="24" y="72"/>
                    <a:pt x="39" y="50"/>
                  </a:cubicBezTo>
                  <a:cubicBezTo>
                    <a:pt x="52" y="28"/>
                    <a:pt x="83" y="10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6" y="22"/>
                    <a:pt x="123" y="27"/>
                    <a:pt x="128" y="33"/>
                  </a:cubicBezTo>
                  <a:cubicBezTo>
                    <a:pt x="131" y="36"/>
                    <a:pt x="133" y="40"/>
                    <a:pt x="134" y="44"/>
                  </a:cubicBezTo>
                  <a:cubicBezTo>
                    <a:pt x="136" y="56"/>
                    <a:pt x="136" y="69"/>
                    <a:pt x="136" y="81"/>
                  </a:cubicBezTo>
                  <a:cubicBezTo>
                    <a:pt x="134" y="106"/>
                    <a:pt x="126" y="130"/>
                    <a:pt x="115" y="15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92">
              <a:extLst>
                <a:ext uri="{FF2B5EF4-FFF2-40B4-BE49-F238E27FC236}">
                  <a16:creationId xmlns:a16="http://schemas.microsoft.com/office/drawing/2014/main" id="{88C61665-E476-EEB3-4493-EB9EBCE684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3050" y="4705350"/>
              <a:ext cx="508000" cy="509588"/>
            </a:xfrm>
            <a:custGeom>
              <a:avLst/>
              <a:gdLst>
                <a:gd name="T0" fmla="*/ 517 w 531"/>
                <a:gd name="T1" fmla="*/ 391 h 534"/>
                <a:gd name="T2" fmla="*/ 457 w 531"/>
                <a:gd name="T3" fmla="*/ 392 h 534"/>
                <a:gd name="T4" fmla="*/ 378 w 531"/>
                <a:gd name="T5" fmla="*/ 442 h 534"/>
                <a:gd name="T6" fmla="*/ 290 w 531"/>
                <a:gd name="T7" fmla="*/ 467 h 534"/>
                <a:gd name="T8" fmla="*/ 127 w 531"/>
                <a:gd name="T9" fmla="*/ 419 h 534"/>
                <a:gd name="T10" fmla="*/ 81 w 531"/>
                <a:gd name="T11" fmla="*/ 186 h 534"/>
                <a:gd name="T12" fmla="*/ 131 w 531"/>
                <a:gd name="T13" fmla="*/ 114 h 534"/>
                <a:gd name="T14" fmla="*/ 297 w 531"/>
                <a:gd name="T15" fmla="*/ 66 h 534"/>
                <a:gd name="T16" fmla="*/ 437 w 531"/>
                <a:gd name="T17" fmla="*/ 148 h 534"/>
                <a:gd name="T18" fmla="*/ 387 w 531"/>
                <a:gd name="T19" fmla="*/ 337 h 534"/>
                <a:gd name="T20" fmla="*/ 362 w 531"/>
                <a:gd name="T21" fmla="*/ 299 h 534"/>
                <a:gd name="T22" fmla="*/ 385 w 531"/>
                <a:gd name="T23" fmla="*/ 188 h 534"/>
                <a:gd name="T24" fmla="*/ 395 w 531"/>
                <a:gd name="T25" fmla="*/ 123 h 534"/>
                <a:gd name="T26" fmla="*/ 320 w 531"/>
                <a:gd name="T27" fmla="*/ 121 h 534"/>
                <a:gd name="T28" fmla="*/ 206 w 531"/>
                <a:gd name="T29" fmla="*/ 113 h 534"/>
                <a:gd name="T30" fmla="*/ 113 w 531"/>
                <a:gd name="T31" fmla="*/ 223 h 534"/>
                <a:gd name="T32" fmla="*/ 181 w 531"/>
                <a:gd name="T33" fmla="*/ 415 h 534"/>
                <a:gd name="T34" fmla="*/ 256 w 531"/>
                <a:gd name="T35" fmla="*/ 402 h 534"/>
                <a:gd name="T36" fmla="*/ 433 w 531"/>
                <a:gd name="T37" fmla="*/ 370 h 534"/>
                <a:gd name="T38" fmla="*/ 504 w 531"/>
                <a:gd name="T39" fmla="*/ 237 h 534"/>
                <a:gd name="T40" fmla="*/ 487 w 531"/>
                <a:gd name="T41" fmla="*/ 121 h 534"/>
                <a:gd name="T42" fmla="*/ 402 w 531"/>
                <a:gd name="T43" fmla="*/ 34 h 534"/>
                <a:gd name="T44" fmla="*/ 237 w 531"/>
                <a:gd name="T45" fmla="*/ 2 h 534"/>
                <a:gd name="T46" fmla="*/ 88 w 531"/>
                <a:gd name="T47" fmla="*/ 59 h 534"/>
                <a:gd name="T48" fmla="*/ 13 w 531"/>
                <a:gd name="T49" fmla="*/ 198 h 534"/>
                <a:gd name="T50" fmla="*/ 49 w 531"/>
                <a:gd name="T51" fmla="*/ 426 h 534"/>
                <a:gd name="T52" fmla="*/ 171 w 531"/>
                <a:gd name="T53" fmla="*/ 514 h 534"/>
                <a:gd name="T54" fmla="*/ 470 w 531"/>
                <a:gd name="T55" fmla="*/ 472 h 534"/>
                <a:gd name="T56" fmla="*/ 519 w 531"/>
                <a:gd name="T57" fmla="*/ 393 h 534"/>
                <a:gd name="T58" fmla="*/ 244 w 531"/>
                <a:gd name="T59" fmla="*/ 515 h 534"/>
                <a:gd name="T60" fmla="*/ 86 w 531"/>
                <a:gd name="T61" fmla="*/ 451 h 534"/>
                <a:gd name="T62" fmla="*/ 16 w 531"/>
                <a:gd name="T63" fmla="*/ 313 h 534"/>
                <a:gd name="T64" fmla="*/ 46 w 531"/>
                <a:gd name="T65" fmla="*/ 146 h 534"/>
                <a:gd name="T66" fmla="*/ 162 w 531"/>
                <a:gd name="T67" fmla="*/ 33 h 534"/>
                <a:gd name="T68" fmla="*/ 337 w 531"/>
                <a:gd name="T69" fmla="*/ 22 h 534"/>
                <a:gd name="T70" fmla="*/ 472 w 531"/>
                <a:gd name="T71" fmla="*/ 121 h 534"/>
                <a:gd name="T72" fmla="*/ 488 w 531"/>
                <a:gd name="T73" fmla="*/ 257 h 534"/>
                <a:gd name="T74" fmla="*/ 422 w 531"/>
                <a:gd name="T75" fmla="*/ 364 h 534"/>
                <a:gd name="T76" fmla="*/ 288 w 531"/>
                <a:gd name="T77" fmla="*/ 377 h 534"/>
                <a:gd name="T78" fmla="*/ 214 w 531"/>
                <a:gd name="T79" fmla="*/ 405 h 534"/>
                <a:gd name="T80" fmla="*/ 121 w 531"/>
                <a:gd name="T81" fmla="*/ 242 h 534"/>
                <a:gd name="T82" fmla="*/ 196 w 531"/>
                <a:gd name="T83" fmla="*/ 130 h 534"/>
                <a:gd name="T84" fmla="*/ 314 w 531"/>
                <a:gd name="T85" fmla="*/ 154 h 534"/>
                <a:gd name="T86" fmla="*/ 322 w 531"/>
                <a:gd name="T87" fmla="*/ 155 h 534"/>
                <a:gd name="T88" fmla="*/ 353 w 531"/>
                <a:gd name="T89" fmla="*/ 132 h 534"/>
                <a:gd name="T90" fmla="*/ 366 w 531"/>
                <a:gd name="T91" fmla="*/ 217 h 534"/>
                <a:gd name="T92" fmla="*/ 362 w 531"/>
                <a:gd name="T93" fmla="*/ 355 h 534"/>
                <a:gd name="T94" fmla="*/ 450 w 531"/>
                <a:gd name="T95" fmla="*/ 256 h 534"/>
                <a:gd name="T96" fmla="*/ 429 w 531"/>
                <a:gd name="T97" fmla="*/ 112 h 534"/>
                <a:gd name="T98" fmla="*/ 283 w 531"/>
                <a:gd name="T99" fmla="*/ 52 h 534"/>
                <a:gd name="T100" fmla="*/ 128 w 531"/>
                <a:gd name="T101" fmla="*/ 101 h 534"/>
                <a:gd name="T102" fmla="*/ 77 w 531"/>
                <a:gd name="T103" fmla="*/ 166 h 534"/>
                <a:gd name="T104" fmla="*/ 87 w 531"/>
                <a:gd name="T105" fmla="*/ 396 h 534"/>
                <a:gd name="T106" fmla="*/ 308 w 531"/>
                <a:gd name="T107" fmla="*/ 478 h 534"/>
                <a:gd name="T108" fmla="*/ 431 w 531"/>
                <a:gd name="T109" fmla="*/ 430 h 534"/>
                <a:gd name="T110" fmla="*/ 467 w 531"/>
                <a:gd name="T111" fmla="*/ 400 h 534"/>
                <a:gd name="T112" fmla="*/ 398 w 531"/>
                <a:gd name="T113" fmla="*/ 496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1" h="534">
                  <a:moveTo>
                    <a:pt x="519" y="393"/>
                  </a:moveTo>
                  <a:cubicBezTo>
                    <a:pt x="519" y="392"/>
                    <a:pt x="518" y="392"/>
                    <a:pt x="517" y="391"/>
                  </a:cubicBezTo>
                  <a:cubicBezTo>
                    <a:pt x="501" y="385"/>
                    <a:pt x="483" y="390"/>
                    <a:pt x="466" y="392"/>
                  </a:cubicBezTo>
                  <a:cubicBezTo>
                    <a:pt x="463" y="390"/>
                    <a:pt x="460" y="389"/>
                    <a:pt x="457" y="392"/>
                  </a:cubicBezTo>
                  <a:cubicBezTo>
                    <a:pt x="448" y="404"/>
                    <a:pt x="433" y="412"/>
                    <a:pt x="421" y="421"/>
                  </a:cubicBezTo>
                  <a:cubicBezTo>
                    <a:pt x="408" y="431"/>
                    <a:pt x="394" y="437"/>
                    <a:pt x="378" y="442"/>
                  </a:cubicBezTo>
                  <a:cubicBezTo>
                    <a:pt x="365" y="447"/>
                    <a:pt x="352" y="454"/>
                    <a:pt x="339" y="459"/>
                  </a:cubicBezTo>
                  <a:cubicBezTo>
                    <a:pt x="323" y="464"/>
                    <a:pt x="306" y="466"/>
                    <a:pt x="290" y="467"/>
                  </a:cubicBezTo>
                  <a:cubicBezTo>
                    <a:pt x="260" y="468"/>
                    <a:pt x="231" y="467"/>
                    <a:pt x="202" y="458"/>
                  </a:cubicBezTo>
                  <a:cubicBezTo>
                    <a:pt x="175" y="450"/>
                    <a:pt x="149" y="436"/>
                    <a:pt x="127" y="419"/>
                  </a:cubicBezTo>
                  <a:cubicBezTo>
                    <a:pt x="80" y="384"/>
                    <a:pt x="66" y="327"/>
                    <a:pt x="66" y="271"/>
                  </a:cubicBezTo>
                  <a:cubicBezTo>
                    <a:pt x="66" y="242"/>
                    <a:pt x="71" y="213"/>
                    <a:pt x="81" y="186"/>
                  </a:cubicBezTo>
                  <a:cubicBezTo>
                    <a:pt x="86" y="173"/>
                    <a:pt x="93" y="161"/>
                    <a:pt x="100" y="149"/>
                  </a:cubicBezTo>
                  <a:cubicBezTo>
                    <a:pt x="107" y="135"/>
                    <a:pt x="119" y="124"/>
                    <a:pt x="131" y="114"/>
                  </a:cubicBezTo>
                  <a:cubicBezTo>
                    <a:pt x="154" y="95"/>
                    <a:pt x="179" y="76"/>
                    <a:pt x="208" y="68"/>
                  </a:cubicBezTo>
                  <a:cubicBezTo>
                    <a:pt x="235" y="59"/>
                    <a:pt x="268" y="63"/>
                    <a:pt x="297" y="66"/>
                  </a:cubicBezTo>
                  <a:cubicBezTo>
                    <a:pt x="327" y="68"/>
                    <a:pt x="355" y="74"/>
                    <a:pt x="382" y="89"/>
                  </a:cubicBezTo>
                  <a:cubicBezTo>
                    <a:pt x="407" y="103"/>
                    <a:pt x="426" y="121"/>
                    <a:pt x="437" y="148"/>
                  </a:cubicBezTo>
                  <a:cubicBezTo>
                    <a:pt x="458" y="201"/>
                    <a:pt x="444" y="264"/>
                    <a:pt x="414" y="310"/>
                  </a:cubicBezTo>
                  <a:cubicBezTo>
                    <a:pt x="407" y="321"/>
                    <a:pt x="398" y="330"/>
                    <a:pt x="387" y="337"/>
                  </a:cubicBezTo>
                  <a:cubicBezTo>
                    <a:pt x="378" y="343"/>
                    <a:pt x="358" y="350"/>
                    <a:pt x="357" y="333"/>
                  </a:cubicBezTo>
                  <a:cubicBezTo>
                    <a:pt x="356" y="322"/>
                    <a:pt x="360" y="310"/>
                    <a:pt x="362" y="299"/>
                  </a:cubicBezTo>
                  <a:cubicBezTo>
                    <a:pt x="365" y="283"/>
                    <a:pt x="368" y="266"/>
                    <a:pt x="371" y="250"/>
                  </a:cubicBezTo>
                  <a:cubicBezTo>
                    <a:pt x="375" y="229"/>
                    <a:pt x="379" y="208"/>
                    <a:pt x="385" y="188"/>
                  </a:cubicBezTo>
                  <a:cubicBezTo>
                    <a:pt x="390" y="170"/>
                    <a:pt x="394" y="152"/>
                    <a:pt x="396" y="133"/>
                  </a:cubicBezTo>
                  <a:cubicBezTo>
                    <a:pt x="399" y="131"/>
                    <a:pt x="399" y="124"/>
                    <a:pt x="395" y="123"/>
                  </a:cubicBezTo>
                  <a:cubicBezTo>
                    <a:pt x="373" y="117"/>
                    <a:pt x="350" y="124"/>
                    <a:pt x="327" y="120"/>
                  </a:cubicBezTo>
                  <a:cubicBezTo>
                    <a:pt x="326" y="117"/>
                    <a:pt x="321" y="117"/>
                    <a:pt x="320" y="121"/>
                  </a:cubicBezTo>
                  <a:cubicBezTo>
                    <a:pt x="317" y="128"/>
                    <a:pt x="316" y="135"/>
                    <a:pt x="316" y="143"/>
                  </a:cubicBezTo>
                  <a:cubicBezTo>
                    <a:pt x="291" y="109"/>
                    <a:pt x="246" y="98"/>
                    <a:pt x="206" y="113"/>
                  </a:cubicBezTo>
                  <a:cubicBezTo>
                    <a:pt x="184" y="122"/>
                    <a:pt x="162" y="135"/>
                    <a:pt x="146" y="153"/>
                  </a:cubicBezTo>
                  <a:cubicBezTo>
                    <a:pt x="129" y="172"/>
                    <a:pt x="120" y="198"/>
                    <a:pt x="113" y="223"/>
                  </a:cubicBezTo>
                  <a:cubicBezTo>
                    <a:pt x="100" y="270"/>
                    <a:pt x="92" y="334"/>
                    <a:pt x="123" y="377"/>
                  </a:cubicBezTo>
                  <a:cubicBezTo>
                    <a:pt x="137" y="396"/>
                    <a:pt x="159" y="408"/>
                    <a:pt x="181" y="415"/>
                  </a:cubicBezTo>
                  <a:cubicBezTo>
                    <a:pt x="194" y="419"/>
                    <a:pt x="208" y="419"/>
                    <a:pt x="221" y="418"/>
                  </a:cubicBezTo>
                  <a:cubicBezTo>
                    <a:pt x="235" y="416"/>
                    <a:pt x="245" y="409"/>
                    <a:pt x="256" y="402"/>
                  </a:cubicBezTo>
                  <a:cubicBezTo>
                    <a:pt x="265" y="396"/>
                    <a:pt x="273" y="390"/>
                    <a:pt x="281" y="383"/>
                  </a:cubicBezTo>
                  <a:cubicBezTo>
                    <a:pt x="297" y="449"/>
                    <a:pt x="400" y="396"/>
                    <a:pt x="433" y="370"/>
                  </a:cubicBezTo>
                  <a:cubicBezTo>
                    <a:pt x="452" y="356"/>
                    <a:pt x="470" y="339"/>
                    <a:pt x="483" y="319"/>
                  </a:cubicBezTo>
                  <a:cubicBezTo>
                    <a:pt x="497" y="295"/>
                    <a:pt x="499" y="264"/>
                    <a:pt x="504" y="237"/>
                  </a:cubicBezTo>
                  <a:cubicBezTo>
                    <a:pt x="509" y="210"/>
                    <a:pt x="511" y="183"/>
                    <a:pt x="504" y="157"/>
                  </a:cubicBezTo>
                  <a:cubicBezTo>
                    <a:pt x="500" y="144"/>
                    <a:pt x="493" y="133"/>
                    <a:pt x="487" y="121"/>
                  </a:cubicBezTo>
                  <a:cubicBezTo>
                    <a:pt x="479" y="108"/>
                    <a:pt x="471" y="95"/>
                    <a:pt x="462" y="82"/>
                  </a:cubicBezTo>
                  <a:cubicBezTo>
                    <a:pt x="446" y="61"/>
                    <a:pt x="425" y="46"/>
                    <a:pt x="402" y="34"/>
                  </a:cubicBezTo>
                  <a:cubicBezTo>
                    <a:pt x="377" y="22"/>
                    <a:pt x="351" y="12"/>
                    <a:pt x="324" y="6"/>
                  </a:cubicBezTo>
                  <a:cubicBezTo>
                    <a:pt x="296" y="0"/>
                    <a:pt x="266" y="1"/>
                    <a:pt x="237" y="2"/>
                  </a:cubicBezTo>
                  <a:cubicBezTo>
                    <a:pt x="209" y="4"/>
                    <a:pt x="183" y="12"/>
                    <a:pt x="156" y="22"/>
                  </a:cubicBezTo>
                  <a:cubicBezTo>
                    <a:pt x="132" y="31"/>
                    <a:pt x="109" y="43"/>
                    <a:pt x="88" y="59"/>
                  </a:cubicBezTo>
                  <a:cubicBezTo>
                    <a:pt x="67" y="76"/>
                    <a:pt x="53" y="97"/>
                    <a:pt x="42" y="121"/>
                  </a:cubicBezTo>
                  <a:cubicBezTo>
                    <a:pt x="31" y="146"/>
                    <a:pt x="21" y="172"/>
                    <a:pt x="13" y="198"/>
                  </a:cubicBezTo>
                  <a:cubicBezTo>
                    <a:pt x="4" y="225"/>
                    <a:pt x="0" y="253"/>
                    <a:pt x="0" y="281"/>
                  </a:cubicBezTo>
                  <a:cubicBezTo>
                    <a:pt x="0" y="332"/>
                    <a:pt x="21" y="384"/>
                    <a:pt x="49" y="426"/>
                  </a:cubicBezTo>
                  <a:cubicBezTo>
                    <a:pt x="62" y="447"/>
                    <a:pt x="78" y="464"/>
                    <a:pt x="97" y="479"/>
                  </a:cubicBezTo>
                  <a:cubicBezTo>
                    <a:pt x="119" y="494"/>
                    <a:pt x="146" y="506"/>
                    <a:pt x="171" y="514"/>
                  </a:cubicBezTo>
                  <a:cubicBezTo>
                    <a:pt x="223" y="532"/>
                    <a:pt x="281" y="534"/>
                    <a:pt x="334" y="526"/>
                  </a:cubicBezTo>
                  <a:cubicBezTo>
                    <a:pt x="383" y="519"/>
                    <a:pt x="431" y="501"/>
                    <a:pt x="470" y="472"/>
                  </a:cubicBezTo>
                  <a:cubicBezTo>
                    <a:pt x="495" y="453"/>
                    <a:pt x="517" y="430"/>
                    <a:pt x="528" y="401"/>
                  </a:cubicBezTo>
                  <a:cubicBezTo>
                    <a:pt x="531" y="395"/>
                    <a:pt x="524" y="391"/>
                    <a:pt x="519" y="393"/>
                  </a:cubicBezTo>
                  <a:close/>
                  <a:moveTo>
                    <a:pt x="398" y="496"/>
                  </a:moveTo>
                  <a:cubicBezTo>
                    <a:pt x="349" y="514"/>
                    <a:pt x="296" y="520"/>
                    <a:pt x="244" y="515"/>
                  </a:cubicBezTo>
                  <a:cubicBezTo>
                    <a:pt x="213" y="513"/>
                    <a:pt x="184" y="505"/>
                    <a:pt x="156" y="494"/>
                  </a:cubicBezTo>
                  <a:cubicBezTo>
                    <a:pt x="130" y="483"/>
                    <a:pt x="105" y="470"/>
                    <a:pt x="86" y="451"/>
                  </a:cubicBezTo>
                  <a:cubicBezTo>
                    <a:pt x="68" y="433"/>
                    <a:pt x="54" y="411"/>
                    <a:pt x="43" y="388"/>
                  </a:cubicBezTo>
                  <a:cubicBezTo>
                    <a:pt x="31" y="365"/>
                    <a:pt x="20" y="340"/>
                    <a:pt x="16" y="313"/>
                  </a:cubicBezTo>
                  <a:cubicBezTo>
                    <a:pt x="10" y="284"/>
                    <a:pt x="13" y="254"/>
                    <a:pt x="19" y="225"/>
                  </a:cubicBezTo>
                  <a:cubicBezTo>
                    <a:pt x="25" y="198"/>
                    <a:pt x="36" y="172"/>
                    <a:pt x="46" y="146"/>
                  </a:cubicBezTo>
                  <a:cubicBezTo>
                    <a:pt x="56" y="119"/>
                    <a:pt x="68" y="94"/>
                    <a:pt x="89" y="74"/>
                  </a:cubicBezTo>
                  <a:cubicBezTo>
                    <a:pt x="110" y="55"/>
                    <a:pt x="136" y="43"/>
                    <a:pt x="162" y="33"/>
                  </a:cubicBezTo>
                  <a:cubicBezTo>
                    <a:pt x="190" y="22"/>
                    <a:pt x="218" y="15"/>
                    <a:pt x="248" y="14"/>
                  </a:cubicBezTo>
                  <a:cubicBezTo>
                    <a:pt x="278" y="13"/>
                    <a:pt x="308" y="14"/>
                    <a:pt x="337" y="22"/>
                  </a:cubicBezTo>
                  <a:cubicBezTo>
                    <a:pt x="364" y="30"/>
                    <a:pt x="391" y="41"/>
                    <a:pt x="415" y="56"/>
                  </a:cubicBezTo>
                  <a:cubicBezTo>
                    <a:pt x="441" y="72"/>
                    <a:pt x="457" y="95"/>
                    <a:pt x="472" y="121"/>
                  </a:cubicBezTo>
                  <a:cubicBezTo>
                    <a:pt x="485" y="142"/>
                    <a:pt x="495" y="163"/>
                    <a:pt x="496" y="188"/>
                  </a:cubicBezTo>
                  <a:cubicBezTo>
                    <a:pt x="497" y="211"/>
                    <a:pt x="492" y="234"/>
                    <a:pt x="488" y="257"/>
                  </a:cubicBezTo>
                  <a:cubicBezTo>
                    <a:pt x="483" y="281"/>
                    <a:pt x="480" y="303"/>
                    <a:pt x="465" y="324"/>
                  </a:cubicBezTo>
                  <a:cubicBezTo>
                    <a:pt x="454" y="339"/>
                    <a:pt x="438" y="352"/>
                    <a:pt x="422" y="364"/>
                  </a:cubicBezTo>
                  <a:cubicBezTo>
                    <a:pt x="389" y="388"/>
                    <a:pt x="311" y="431"/>
                    <a:pt x="286" y="378"/>
                  </a:cubicBezTo>
                  <a:cubicBezTo>
                    <a:pt x="287" y="378"/>
                    <a:pt x="287" y="377"/>
                    <a:pt x="288" y="377"/>
                  </a:cubicBezTo>
                  <a:cubicBezTo>
                    <a:pt x="294" y="371"/>
                    <a:pt x="285" y="362"/>
                    <a:pt x="278" y="368"/>
                  </a:cubicBezTo>
                  <a:cubicBezTo>
                    <a:pt x="260" y="383"/>
                    <a:pt x="239" y="403"/>
                    <a:pt x="214" y="405"/>
                  </a:cubicBezTo>
                  <a:cubicBezTo>
                    <a:pt x="190" y="406"/>
                    <a:pt x="164" y="397"/>
                    <a:pt x="145" y="382"/>
                  </a:cubicBezTo>
                  <a:cubicBezTo>
                    <a:pt x="106" y="350"/>
                    <a:pt x="112" y="287"/>
                    <a:pt x="121" y="242"/>
                  </a:cubicBezTo>
                  <a:cubicBezTo>
                    <a:pt x="125" y="219"/>
                    <a:pt x="132" y="194"/>
                    <a:pt x="144" y="174"/>
                  </a:cubicBezTo>
                  <a:cubicBezTo>
                    <a:pt x="156" y="154"/>
                    <a:pt x="176" y="140"/>
                    <a:pt x="196" y="130"/>
                  </a:cubicBezTo>
                  <a:cubicBezTo>
                    <a:pt x="217" y="120"/>
                    <a:pt x="238" y="115"/>
                    <a:pt x="260" y="119"/>
                  </a:cubicBezTo>
                  <a:cubicBezTo>
                    <a:pt x="282" y="124"/>
                    <a:pt x="301" y="136"/>
                    <a:pt x="314" y="154"/>
                  </a:cubicBezTo>
                  <a:cubicBezTo>
                    <a:pt x="315" y="155"/>
                    <a:pt x="315" y="155"/>
                    <a:pt x="316" y="155"/>
                  </a:cubicBezTo>
                  <a:cubicBezTo>
                    <a:pt x="317" y="159"/>
                    <a:pt x="322" y="159"/>
                    <a:pt x="322" y="155"/>
                  </a:cubicBezTo>
                  <a:cubicBezTo>
                    <a:pt x="323" y="146"/>
                    <a:pt x="325" y="137"/>
                    <a:pt x="327" y="128"/>
                  </a:cubicBezTo>
                  <a:cubicBezTo>
                    <a:pt x="335" y="131"/>
                    <a:pt x="344" y="132"/>
                    <a:pt x="353" y="132"/>
                  </a:cubicBezTo>
                  <a:cubicBezTo>
                    <a:pt x="365" y="132"/>
                    <a:pt x="377" y="131"/>
                    <a:pt x="390" y="133"/>
                  </a:cubicBezTo>
                  <a:cubicBezTo>
                    <a:pt x="383" y="161"/>
                    <a:pt x="372" y="189"/>
                    <a:pt x="366" y="217"/>
                  </a:cubicBezTo>
                  <a:cubicBezTo>
                    <a:pt x="360" y="247"/>
                    <a:pt x="354" y="278"/>
                    <a:pt x="350" y="309"/>
                  </a:cubicBezTo>
                  <a:cubicBezTo>
                    <a:pt x="347" y="325"/>
                    <a:pt x="340" y="350"/>
                    <a:pt x="362" y="355"/>
                  </a:cubicBezTo>
                  <a:cubicBezTo>
                    <a:pt x="382" y="359"/>
                    <a:pt x="404" y="341"/>
                    <a:pt x="415" y="327"/>
                  </a:cubicBezTo>
                  <a:cubicBezTo>
                    <a:pt x="432" y="307"/>
                    <a:pt x="443" y="281"/>
                    <a:pt x="450" y="256"/>
                  </a:cubicBezTo>
                  <a:cubicBezTo>
                    <a:pt x="458" y="231"/>
                    <a:pt x="459" y="204"/>
                    <a:pt x="456" y="177"/>
                  </a:cubicBezTo>
                  <a:cubicBezTo>
                    <a:pt x="453" y="154"/>
                    <a:pt x="444" y="131"/>
                    <a:pt x="429" y="112"/>
                  </a:cubicBezTo>
                  <a:cubicBezTo>
                    <a:pt x="413" y="91"/>
                    <a:pt x="388" y="77"/>
                    <a:pt x="365" y="67"/>
                  </a:cubicBezTo>
                  <a:cubicBezTo>
                    <a:pt x="340" y="56"/>
                    <a:pt x="310" y="54"/>
                    <a:pt x="283" y="52"/>
                  </a:cubicBezTo>
                  <a:cubicBezTo>
                    <a:pt x="255" y="50"/>
                    <a:pt x="225" y="49"/>
                    <a:pt x="198" y="58"/>
                  </a:cubicBezTo>
                  <a:cubicBezTo>
                    <a:pt x="172" y="67"/>
                    <a:pt x="149" y="84"/>
                    <a:pt x="128" y="101"/>
                  </a:cubicBezTo>
                  <a:cubicBezTo>
                    <a:pt x="117" y="109"/>
                    <a:pt x="107" y="119"/>
                    <a:pt x="98" y="130"/>
                  </a:cubicBezTo>
                  <a:cubicBezTo>
                    <a:pt x="89" y="141"/>
                    <a:pt x="83" y="154"/>
                    <a:pt x="77" y="166"/>
                  </a:cubicBezTo>
                  <a:cubicBezTo>
                    <a:pt x="51" y="214"/>
                    <a:pt x="49" y="273"/>
                    <a:pt x="58" y="325"/>
                  </a:cubicBezTo>
                  <a:cubicBezTo>
                    <a:pt x="62" y="351"/>
                    <a:pt x="72" y="375"/>
                    <a:pt x="87" y="396"/>
                  </a:cubicBezTo>
                  <a:cubicBezTo>
                    <a:pt x="102" y="418"/>
                    <a:pt x="123" y="434"/>
                    <a:pt x="145" y="447"/>
                  </a:cubicBezTo>
                  <a:cubicBezTo>
                    <a:pt x="194" y="477"/>
                    <a:pt x="251" y="484"/>
                    <a:pt x="308" y="478"/>
                  </a:cubicBezTo>
                  <a:cubicBezTo>
                    <a:pt x="338" y="475"/>
                    <a:pt x="363" y="462"/>
                    <a:pt x="391" y="452"/>
                  </a:cubicBezTo>
                  <a:cubicBezTo>
                    <a:pt x="406" y="446"/>
                    <a:pt x="418" y="439"/>
                    <a:pt x="431" y="430"/>
                  </a:cubicBezTo>
                  <a:cubicBezTo>
                    <a:pt x="443" y="422"/>
                    <a:pt x="457" y="413"/>
                    <a:pt x="466" y="402"/>
                  </a:cubicBezTo>
                  <a:cubicBezTo>
                    <a:pt x="467" y="401"/>
                    <a:pt x="467" y="401"/>
                    <a:pt x="467" y="400"/>
                  </a:cubicBezTo>
                  <a:cubicBezTo>
                    <a:pt x="483" y="399"/>
                    <a:pt x="498" y="397"/>
                    <a:pt x="513" y="403"/>
                  </a:cubicBezTo>
                  <a:cubicBezTo>
                    <a:pt x="492" y="448"/>
                    <a:pt x="443" y="478"/>
                    <a:pt x="398" y="496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93">
              <a:extLst>
                <a:ext uri="{FF2B5EF4-FFF2-40B4-BE49-F238E27FC236}">
                  <a16:creationId xmlns:a16="http://schemas.microsoft.com/office/drawing/2014/main" id="{28CD6A97-BC86-E48D-3699-24CE3E475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788" y="5011738"/>
              <a:ext cx="65087" cy="23813"/>
            </a:xfrm>
            <a:custGeom>
              <a:avLst/>
              <a:gdLst>
                <a:gd name="T0" fmla="*/ 65 w 68"/>
                <a:gd name="T1" fmla="*/ 2 h 25"/>
                <a:gd name="T2" fmla="*/ 31 w 68"/>
                <a:gd name="T3" fmla="*/ 22 h 25"/>
                <a:gd name="T4" fmla="*/ 1 w 68"/>
                <a:gd name="T5" fmla="*/ 9 h 25"/>
                <a:gd name="T6" fmla="*/ 1 w 68"/>
                <a:gd name="T7" fmla="*/ 10 h 25"/>
                <a:gd name="T8" fmla="*/ 18 w 68"/>
                <a:gd name="T9" fmla="*/ 22 h 25"/>
                <a:gd name="T10" fmla="*/ 37 w 68"/>
                <a:gd name="T11" fmla="*/ 25 h 25"/>
                <a:gd name="T12" fmla="*/ 67 w 68"/>
                <a:gd name="T13" fmla="*/ 3 h 25"/>
                <a:gd name="T14" fmla="*/ 65 w 68"/>
                <a:gd name="T1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5">
                  <a:moveTo>
                    <a:pt x="65" y="2"/>
                  </a:moveTo>
                  <a:cubicBezTo>
                    <a:pt x="57" y="14"/>
                    <a:pt x="46" y="22"/>
                    <a:pt x="31" y="22"/>
                  </a:cubicBezTo>
                  <a:cubicBezTo>
                    <a:pt x="19" y="22"/>
                    <a:pt x="12" y="13"/>
                    <a:pt x="1" y="9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7" y="13"/>
                    <a:pt x="12" y="18"/>
                    <a:pt x="18" y="22"/>
                  </a:cubicBezTo>
                  <a:cubicBezTo>
                    <a:pt x="24" y="25"/>
                    <a:pt x="31" y="25"/>
                    <a:pt x="37" y="25"/>
                  </a:cubicBezTo>
                  <a:cubicBezTo>
                    <a:pt x="50" y="24"/>
                    <a:pt x="61" y="14"/>
                    <a:pt x="67" y="3"/>
                  </a:cubicBezTo>
                  <a:cubicBezTo>
                    <a:pt x="68" y="2"/>
                    <a:pt x="66" y="0"/>
                    <a:pt x="65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94">
              <a:extLst>
                <a:ext uri="{FF2B5EF4-FFF2-40B4-BE49-F238E27FC236}">
                  <a16:creationId xmlns:a16="http://schemas.microsoft.com/office/drawing/2014/main" id="{D3532E2C-B406-8058-EE29-6AA09911F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250" y="5016500"/>
              <a:ext cx="39687" cy="12700"/>
            </a:xfrm>
            <a:custGeom>
              <a:avLst/>
              <a:gdLst>
                <a:gd name="T0" fmla="*/ 19 w 42"/>
                <a:gd name="T1" fmla="*/ 14 h 14"/>
                <a:gd name="T2" fmla="*/ 40 w 42"/>
                <a:gd name="T3" fmla="*/ 3 h 14"/>
                <a:gd name="T4" fmla="*/ 38 w 42"/>
                <a:gd name="T5" fmla="*/ 1 h 14"/>
                <a:gd name="T6" fmla="*/ 21 w 42"/>
                <a:gd name="T7" fmla="*/ 11 h 14"/>
                <a:gd name="T8" fmla="*/ 2 w 42"/>
                <a:gd name="T9" fmla="*/ 7 h 14"/>
                <a:gd name="T10" fmla="*/ 1 w 42"/>
                <a:gd name="T11" fmla="*/ 8 h 14"/>
                <a:gd name="T12" fmla="*/ 19 w 42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4">
                  <a:moveTo>
                    <a:pt x="19" y="14"/>
                  </a:moveTo>
                  <a:cubicBezTo>
                    <a:pt x="28" y="14"/>
                    <a:pt x="34" y="8"/>
                    <a:pt x="40" y="3"/>
                  </a:cubicBezTo>
                  <a:cubicBezTo>
                    <a:pt x="42" y="2"/>
                    <a:pt x="40" y="0"/>
                    <a:pt x="38" y="1"/>
                  </a:cubicBezTo>
                  <a:cubicBezTo>
                    <a:pt x="33" y="5"/>
                    <a:pt x="28" y="10"/>
                    <a:pt x="21" y="11"/>
                  </a:cubicBezTo>
                  <a:cubicBezTo>
                    <a:pt x="15" y="13"/>
                    <a:pt x="7" y="12"/>
                    <a:pt x="2" y="7"/>
                  </a:cubicBezTo>
                  <a:cubicBezTo>
                    <a:pt x="1" y="7"/>
                    <a:pt x="0" y="7"/>
                    <a:pt x="1" y="8"/>
                  </a:cubicBezTo>
                  <a:cubicBezTo>
                    <a:pt x="5" y="14"/>
                    <a:pt x="12" y="14"/>
                    <a:pt x="19" y="1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95">
              <a:extLst>
                <a:ext uri="{FF2B5EF4-FFF2-40B4-BE49-F238E27FC236}">
                  <a16:creationId xmlns:a16="http://schemas.microsoft.com/office/drawing/2014/main" id="{E9D159DA-1293-D974-D7A9-87998711B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188" y="4838700"/>
              <a:ext cx="28575" cy="22225"/>
            </a:xfrm>
            <a:custGeom>
              <a:avLst/>
              <a:gdLst>
                <a:gd name="T0" fmla="*/ 1 w 31"/>
                <a:gd name="T1" fmla="*/ 23 h 24"/>
                <a:gd name="T2" fmla="*/ 30 w 31"/>
                <a:gd name="T3" fmla="*/ 3 h 24"/>
                <a:gd name="T4" fmla="*/ 29 w 31"/>
                <a:gd name="T5" fmla="*/ 1 h 24"/>
                <a:gd name="T6" fmla="*/ 1 w 31"/>
                <a:gd name="T7" fmla="*/ 22 h 24"/>
                <a:gd name="T8" fmla="*/ 1 w 31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4">
                  <a:moveTo>
                    <a:pt x="1" y="23"/>
                  </a:moveTo>
                  <a:cubicBezTo>
                    <a:pt x="11" y="17"/>
                    <a:pt x="22" y="11"/>
                    <a:pt x="30" y="3"/>
                  </a:cubicBezTo>
                  <a:cubicBezTo>
                    <a:pt x="31" y="2"/>
                    <a:pt x="30" y="0"/>
                    <a:pt x="29" y="1"/>
                  </a:cubicBezTo>
                  <a:cubicBezTo>
                    <a:pt x="20" y="9"/>
                    <a:pt x="10" y="15"/>
                    <a:pt x="1" y="22"/>
                  </a:cubicBezTo>
                  <a:cubicBezTo>
                    <a:pt x="0" y="23"/>
                    <a:pt x="1" y="24"/>
                    <a:pt x="1" y="2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96">
              <a:extLst>
                <a:ext uri="{FF2B5EF4-FFF2-40B4-BE49-F238E27FC236}">
                  <a16:creationId xmlns:a16="http://schemas.microsoft.com/office/drawing/2014/main" id="{57766927-3722-4264-2C87-166C846E5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1188" y="4848225"/>
              <a:ext cx="26987" cy="25400"/>
            </a:xfrm>
            <a:custGeom>
              <a:avLst/>
              <a:gdLst>
                <a:gd name="T0" fmla="*/ 27 w 29"/>
                <a:gd name="T1" fmla="*/ 1 h 26"/>
                <a:gd name="T2" fmla="*/ 1 w 29"/>
                <a:gd name="T3" fmla="*/ 25 h 26"/>
                <a:gd name="T4" fmla="*/ 2 w 29"/>
                <a:gd name="T5" fmla="*/ 26 h 26"/>
                <a:gd name="T6" fmla="*/ 28 w 29"/>
                <a:gd name="T7" fmla="*/ 3 h 26"/>
                <a:gd name="T8" fmla="*/ 27 w 29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7" y="1"/>
                  </a:moveTo>
                  <a:cubicBezTo>
                    <a:pt x="17" y="8"/>
                    <a:pt x="9" y="16"/>
                    <a:pt x="1" y="25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10" y="17"/>
                    <a:pt x="18" y="10"/>
                    <a:pt x="28" y="3"/>
                  </a:cubicBezTo>
                  <a:cubicBezTo>
                    <a:pt x="29" y="2"/>
                    <a:pt x="28" y="0"/>
                    <a:pt x="27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97">
              <a:extLst>
                <a:ext uri="{FF2B5EF4-FFF2-40B4-BE49-F238E27FC236}">
                  <a16:creationId xmlns:a16="http://schemas.microsoft.com/office/drawing/2014/main" id="{3BC86D5B-ECAC-2324-B3AD-0E02C682C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013" y="4865688"/>
              <a:ext cx="23812" cy="19050"/>
            </a:xfrm>
            <a:custGeom>
              <a:avLst/>
              <a:gdLst>
                <a:gd name="T0" fmla="*/ 1 w 25"/>
                <a:gd name="T1" fmla="*/ 21 h 21"/>
                <a:gd name="T2" fmla="*/ 24 w 25"/>
                <a:gd name="T3" fmla="*/ 3 h 21"/>
                <a:gd name="T4" fmla="*/ 22 w 25"/>
                <a:gd name="T5" fmla="*/ 1 h 21"/>
                <a:gd name="T6" fmla="*/ 1 w 25"/>
                <a:gd name="T7" fmla="*/ 20 h 21"/>
                <a:gd name="T8" fmla="*/ 1 w 25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1">
                  <a:moveTo>
                    <a:pt x="1" y="21"/>
                  </a:moveTo>
                  <a:cubicBezTo>
                    <a:pt x="9" y="14"/>
                    <a:pt x="16" y="8"/>
                    <a:pt x="24" y="3"/>
                  </a:cubicBezTo>
                  <a:cubicBezTo>
                    <a:pt x="25" y="2"/>
                    <a:pt x="23" y="0"/>
                    <a:pt x="22" y="1"/>
                  </a:cubicBezTo>
                  <a:cubicBezTo>
                    <a:pt x="14" y="5"/>
                    <a:pt x="7" y="14"/>
                    <a:pt x="1" y="20"/>
                  </a:cubicBezTo>
                  <a:cubicBezTo>
                    <a:pt x="0" y="20"/>
                    <a:pt x="1" y="21"/>
                    <a:pt x="1" y="2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98">
              <a:extLst>
                <a:ext uri="{FF2B5EF4-FFF2-40B4-BE49-F238E27FC236}">
                  <a16:creationId xmlns:a16="http://schemas.microsoft.com/office/drawing/2014/main" id="{D4D498AF-6AF5-B84A-6715-AE3D15C76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425" y="4878388"/>
              <a:ext cx="19050" cy="15875"/>
            </a:xfrm>
            <a:custGeom>
              <a:avLst/>
              <a:gdLst>
                <a:gd name="T0" fmla="*/ 1 w 19"/>
                <a:gd name="T1" fmla="*/ 16 h 16"/>
                <a:gd name="T2" fmla="*/ 18 w 19"/>
                <a:gd name="T3" fmla="*/ 3 h 16"/>
                <a:gd name="T4" fmla="*/ 17 w 19"/>
                <a:gd name="T5" fmla="*/ 1 h 16"/>
                <a:gd name="T6" fmla="*/ 0 w 19"/>
                <a:gd name="T7" fmla="*/ 15 h 16"/>
                <a:gd name="T8" fmla="*/ 1 w 19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6"/>
                  </a:moveTo>
                  <a:cubicBezTo>
                    <a:pt x="7" y="11"/>
                    <a:pt x="12" y="6"/>
                    <a:pt x="18" y="3"/>
                  </a:cubicBezTo>
                  <a:cubicBezTo>
                    <a:pt x="19" y="2"/>
                    <a:pt x="18" y="0"/>
                    <a:pt x="17" y="1"/>
                  </a:cubicBezTo>
                  <a:cubicBezTo>
                    <a:pt x="11" y="4"/>
                    <a:pt x="6" y="10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99">
              <a:extLst>
                <a:ext uri="{FF2B5EF4-FFF2-40B4-BE49-F238E27FC236}">
                  <a16:creationId xmlns:a16="http://schemas.microsoft.com/office/drawing/2014/main" id="{ACF63F09-434E-4472-76DB-52117E3DE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4889500"/>
              <a:ext cx="20637" cy="14288"/>
            </a:xfrm>
            <a:custGeom>
              <a:avLst/>
              <a:gdLst>
                <a:gd name="T0" fmla="*/ 2 w 21"/>
                <a:gd name="T1" fmla="*/ 15 h 15"/>
                <a:gd name="T2" fmla="*/ 20 w 21"/>
                <a:gd name="T3" fmla="*/ 2 h 15"/>
                <a:gd name="T4" fmla="*/ 19 w 21"/>
                <a:gd name="T5" fmla="*/ 0 h 15"/>
                <a:gd name="T6" fmla="*/ 1 w 21"/>
                <a:gd name="T7" fmla="*/ 14 h 15"/>
                <a:gd name="T8" fmla="*/ 2 w 21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5">
                  <a:moveTo>
                    <a:pt x="2" y="15"/>
                  </a:moveTo>
                  <a:cubicBezTo>
                    <a:pt x="8" y="10"/>
                    <a:pt x="13" y="6"/>
                    <a:pt x="20" y="2"/>
                  </a:cubicBezTo>
                  <a:cubicBezTo>
                    <a:pt x="21" y="2"/>
                    <a:pt x="20" y="0"/>
                    <a:pt x="19" y="0"/>
                  </a:cubicBezTo>
                  <a:cubicBezTo>
                    <a:pt x="12" y="3"/>
                    <a:pt x="7" y="9"/>
                    <a:pt x="1" y="14"/>
                  </a:cubicBezTo>
                  <a:cubicBezTo>
                    <a:pt x="0" y="14"/>
                    <a:pt x="1" y="15"/>
                    <a:pt x="2" y="15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00">
              <a:extLst>
                <a:ext uri="{FF2B5EF4-FFF2-40B4-BE49-F238E27FC236}">
                  <a16:creationId xmlns:a16="http://schemas.microsoft.com/office/drawing/2014/main" id="{86A50DB3-99C7-5D53-9616-E36C330AA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4902200"/>
              <a:ext cx="14287" cy="11113"/>
            </a:xfrm>
            <a:custGeom>
              <a:avLst/>
              <a:gdLst>
                <a:gd name="T0" fmla="*/ 1 w 15"/>
                <a:gd name="T1" fmla="*/ 11 h 11"/>
                <a:gd name="T2" fmla="*/ 14 w 15"/>
                <a:gd name="T3" fmla="*/ 2 h 11"/>
                <a:gd name="T4" fmla="*/ 13 w 15"/>
                <a:gd name="T5" fmla="*/ 0 h 11"/>
                <a:gd name="T6" fmla="*/ 1 w 15"/>
                <a:gd name="T7" fmla="*/ 10 h 11"/>
                <a:gd name="T8" fmla="*/ 1 w 1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" y="11"/>
                  </a:moveTo>
                  <a:cubicBezTo>
                    <a:pt x="6" y="8"/>
                    <a:pt x="10" y="5"/>
                    <a:pt x="14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8" y="3"/>
                    <a:pt x="5" y="7"/>
                    <a:pt x="1" y="10"/>
                  </a:cubicBezTo>
                  <a:cubicBezTo>
                    <a:pt x="0" y="10"/>
                    <a:pt x="0" y="11"/>
                    <a:pt x="1" y="1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101">
              <a:extLst>
                <a:ext uri="{FF2B5EF4-FFF2-40B4-BE49-F238E27FC236}">
                  <a16:creationId xmlns:a16="http://schemas.microsoft.com/office/drawing/2014/main" id="{C9C7D21E-A08F-98C5-BAA8-C350D698D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913313"/>
              <a:ext cx="12700" cy="9525"/>
            </a:xfrm>
            <a:custGeom>
              <a:avLst/>
              <a:gdLst>
                <a:gd name="T0" fmla="*/ 1 w 12"/>
                <a:gd name="T1" fmla="*/ 10 h 11"/>
                <a:gd name="T2" fmla="*/ 6 w 12"/>
                <a:gd name="T3" fmla="*/ 6 h 11"/>
                <a:gd name="T4" fmla="*/ 11 w 12"/>
                <a:gd name="T5" fmla="*/ 2 h 11"/>
                <a:gd name="T6" fmla="*/ 10 w 12"/>
                <a:gd name="T7" fmla="*/ 1 h 11"/>
                <a:gd name="T8" fmla="*/ 5 w 12"/>
                <a:gd name="T9" fmla="*/ 5 h 11"/>
                <a:gd name="T10" fmla="*/ 0 w 12"/>
                <a:gd name="T11" fmla="*/ 9 h 11"/>
                <a:gd name="T12" fmla="*/ 1 w 12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1">
                  <a:moveTo>
                    <a:pt x="1" y="10"/>
                  </a:moveTo>
                  <a:cubicBezTo>
                    <a:pt x="3" y="9"/>
                    <a:pt x="4" y="7"/>
                    <a:pt x="6" y="6"/>
                  </a:cubicBezTo>
                  <a:cubicBezTo>
                    <a:pt x="8" y="5"/>
                    <a:pt x="10" y="4"/>
                    <a:pt x="11" y="2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8" y="2"/>
                    <a:pt x="7" y="4"/>
                    <a:pt x="5" y="5"/>
                  </a:cubicBezTo>
                  <a:cubicBezTo>
                    <a:pt x="4" y="6"/>
                    <a:pt x="2" y="8"/>
                    <a:pt x="0" y="9"/>
                  </a:cubicBezTo>
                  <a:cubicBezTo>
                    <a:pt x="0" y="10"/>
                    <a:pt x="0" y="11"/>
                    <a:pt x="1" y="1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102">
              <a:extLst>
                <a:ext uri="{FF2B5EF4-FFF2-40B4-BE49-F238E27FC236}">
                  <a16:creationId xmlns:a16="http://schemas.microsoft.com/office/drawing/2014/main" id="{28C3DA06-3F82-9362-7FE4-34B3AB668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4921250"/>
              <a:ext cx="9525" cy="6350"/>
            </a:xfrm>
            <a:custGeom>
              <a:avLst/>
              <a:gdLst>
                <a:gd name="T0" fmla="*/ 8 w 10"/>
                <a:gd name="T1" fmla="*/ 0 h 7"/>
                <a:gd name="T2" fmla="*/ 1 w 10"/>
                <a:gd name="T3" fmla="*/ 5 h 7"/>
                <a:gd name="T4" fmla="*/ 1 w 10"/>
                <a:gd name="T5" fmla="*/ 7 h 7"/>
                <a:gd name="T6" fmla="*/ 9 w 10"/>
                <a:gd name="T7" fmla="*/ 2 h 7"/>
                <a:gd name="T8" fmla="*/ 8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8" y="0"/>
                  </a:moveTo>
                  <a:cubicBezTo>
                    <a:pt x="5" y="2"/>
                    <a:pt x="3" y="4"/>
                    <a:pt x="1" y="5"/>
                  </a:cubicBezTo>
                  <a:cubicBezTo>
                    <a:pt x="0" y="6"/>
                    <a:pt x="0" y="7"/>
                    <a:pt x="1" y="7"/>
                  </a:cubicBezTo>
                  <a:cubicBezTo>
                    <a:pt x="4" y="5"/>
                    <a:pt x="6" y="3"/>
                    <a:pt x="9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103">
              <a:extLst>
                <a:ext uri="{FF2B5EF4-FFF2-40B4-BE49-F238E27FC236}">
                  <a16:creationId xmlns:a16="http://schemas.microsoft.com/office/drawing/2014/main" id="{C36E4015-5B67-DC49-6D37-B377CD0FA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930775"/>
              <a:ext cx="6350" cy="4763"/>
            </a:xfrm>
            <a:custGeom>
              <a:avLst/>
              <a:gdLst>
                <a:gd name="T0" fmla="*/ 2 w 7"/>
                <a:gd name="T1" fmla="*/ 5 h 5"/>
                <a:gd name="T2" fmla="*/ 7 w 7"/>
                <a:gd name="T3" fmla="*/ 2 h 5"/>
                <a:gd name="T4" fmla="*/ 6 w 7"/>
                <a:gd name="T5" fmla="*/ 0 h 5"/>
                <a:gd name="T6" fmla="*/ 1 w 7"/>
                <a:gd name="T7" fmla="*/ 3 h 5"/>
                <a:gd name="T8" fmla="*/ 2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3" y="4"/>
                    <a:pt x="5" y="3"/>
                    <a:pt x="7" y="2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4" y="1"/>
                    <a:pt x="3" y="3"/>
                    <a:pt x="1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104">
              <a:extLst>
                <a:ext uri="{FF2B5EF4-FFF2-40B4-BE49-F238E27FC236}">
                  <a16:creationId xmlns:a16="http://schemas.microsoft.com/office/drawing/2014/main" id="{CE18E293-30B5-653C-1B30-A5CB8086A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0" y="4938713"/>
              <a:ext cx="3175" cy="3175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1 h 2"/>
                <a:gd name="T4" fmla="*/ 2 w 3"/>
                <a:gd name="T5" fmla="*/ 2 h 2"/>
                <a:gd name="T6" fmla="*/ 3 w 3"/>
                <a:gd name="T7" fmla="*/ 1 h 2"/>
                <a:gd name="T8" fmla="*/ 3 w 3"/>
                <a:gd name="T9" fmla="*/ 0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1" y="2"/>
                    <a:pt x="2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Freeform 105">
              <a:extLst>
                <a:ext uri="{FF2B5EF4-FFF2-40B4-BE49-F238E27FC236}">
                  <a16:creationId xmlns:a16="http://schemas.microsoft.com/office/drawing/2014/main" id="{7DC72A8C-6605-E123-EA51-48E6B11A9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725" y="4813300"/>
              <a:ext cx="57150" cy="6350"/>
            </a:xfrm>
            <a:custGeom>
              <a:avLst/>
              <a:gdLst>
                <a:gd name="T0" fmla="*/ 1 w 60"/>
                <a:gd name="T1" fmla="*/ 4 h 7"/>
                <a:gd name="T2" fmla="*/ 58 w 60"/>
                <a:gd name="T3" fmla="*/ 7 h 7"/>
                <a:gd name="T4" fmla="*/ 59 w 60"/>
                <a:gd name="T5" fmla="*/ 4 h 7"/>
                <a:gd name="T6" fmla="*/ 1 w 60"/>
                <a:gd name="T7" fmla="*/ 3 h 7"/>
                <a:gd name="T8" fmla="*/ 1 w 60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">
                  <a:moveTo>
                    <a:pt x="1" y="4"/>
                  </a:moveTo>
                  <a:cubicBezTo>
                    <a:pt x="20" y="5"/>
                    <a:pt x="39" y="3"/>
                    <a:pt x="58" y="7"/>
                  </a:cubicBezTo>
                  <a:cubicBezTo>
                    <a:pt x="59" y="7"/>
                    <a:pt x="60" y="4"/>
                    <a:pt x="59" y="4"/>
                  </a:cubicBezTo>
                  <a:cubicBezTo>
                    <a:pt x="40" y="0"/>
                    <a:pt x="20" y="2"/>
                    <a:pt x="1" y="3"/>
                  </a:cubicBezTo>
                  <a:cubicBezTo>
                    <a:pt x="0" y="3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Freeform 106">
              <a:extLst>
                <a:ext uri="{FF2B5EF4-FFF2-40B4-BE49-F238E27FC236}">
                  <a16:creationId xmlns:a16="http://schemas.microsoft.com/office/drawing/2014/main" id="{D73F47EE-70AF-0262-64B3-4AB093D7D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013" y="4810125"/>
              <a:ext cx="41275" cy="4763"/>
            </a:xfrm>
            <a:custGeom>
              <a:avLst/>
              <a:gdLst>
                <a:gd name="T0" fmla="*/ 42 w 44"/>
                <a:gd name="T1" fmla="*/ 5 h 5"/>
                <a:gd name="T2" fmla="*/ 42 w 44"/>
                <a:gd name="T3" fmla="*/ 2 h 5"/>
                <a:gd name="T4" fmla="*/ 0 w 44"/>
                <a:gd name="T5" fmla="*/ 2 h 5"/>
                <a:gd name="T6" fmla="*/ 0 w 44"/>
                <a:gd name="T7" fmla="*/ 3 h 5"/>
                <a:gd name="T8" fmla="*/ 42 w 4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">
                  <a:moveTo>
                    <a:pt x="42" y="5"/>
                  </a:moveTo>
                  <a:cubicBezTo>
                    <a:pt x="44" y="5"/>
                    <a:pt x="44" y="2"/>
                    <a:pt x="42" y="2"/>
                  </a:cubicBezTo>
                  <a:cubicBezTo>
                    <a:pt x="28" y="0"/>
                    <a:pt x="14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4" y="4"/>
                    <a:pt x="28" y="3"/>
                    <a:pt x="42" y="5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107">
              <a:extLst>
                <a:ext uri="{FF2B5EF4-FFF2-40B4-BE49-F238E27FC236}">
                  <a16:creationId xmlns:a16="http://schemas.microsoft.com/office/drawing/2014/main" id="{A0ADDF7F-A9B0-4349-D644-E362488FE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788" y="4843463"/>
              <a:ext cx="95250" cy="42863"/>
            </a:xfrm>
            <a:custGeom>
              <a:avLst/>
              <a:gdLst>
                <a:gd name="T0" fmla="*/ 2 w 100"/>
                <a:gd name="T1" fmla="*/ 44 h 45"/>
                <a:gd name="T2" fmla="*/ 97 w 100"/>
                <a:gd name="T3" fmla="*/ 23 h 45"/>
                <a:gd name="T4" fmla="*/ 99 w 100"/>
                <a:gd name="T5" fmla="*/ 21 h 45"/>
                <a:gd name="T6" fmla="*/ 0 w 100"/>
                <a:gd name="T7" fmla="*/ 44 h 45"/>
                <a:gd name="T8" fmla="*/ 2 w 100"/>
                <a:gd name="T9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45">
                  <a:moveTo>
                    <a:pt x="2" y="44"/>
                  </a:moveTo>
                  <a:cubicBezTo>
                    <a:pt x="25" y="17"/>
                    <a:pt x="64" y="2"/>
                    <a:pt x="97" y="23"/>
                  </a:cubicBezTo>
                  <a:cubicBezTo>
                    <a:pt x="99" y="24"/>
                    <a:pt x="100" y="22"/>
                    <a:pt x="99" y="21"/>
                  </a:cubicBezTo>
                  <a:cubicBezTo>
                    <a:pt x="66" y="0"/>
                    <a:pt x="22" y="13"/>
                    <a:pt x="0" y="44"/>
                  </a:cubicBezTo>
                  <a:cubicBezTo>
                    <a:pt x="0" y="44"/>
                    <a:pt x="1" y="45"/>
                    <a:pt x="2" y="4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108">
              <a:extLst>
                <a:ext uri="{FF2B5EF4-FFF2-40B4-BE49-F238E27FC236}">
                  <a16:creationId xmlns:a16="http://schemas.microsoft.com/office/drawing/2014/main" id="{1EF617A4-1CD6-3DE3-AED6-4AFCD1EC4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488" y="4838700"/>
              <a:ext cx="73025" cy="28575"/>
            </a:xfrm>
            <a:custGeom>
              <a:avLst/>
              <a:gdLst>
                <a:gd name="T0" fmla="*/ 1 w 76"/>
                <a:gd name="T1" fmla="*/ 28 h 29"/>
                <a:gd name="T2" fmla="*/ 74 w 76"/>
                <a:gd name="T3" fmla="*/ 16 h 29"/>
                <a:gd name="T4" fmla="*/ 75 w 76"/>
                <a:gd name="T5" fmla="*/ 14 h 29"/>
                <a:gd name="T6" fmla="*/ 0 w 76"/>
                <a:gd name="T7" fmla="*/ 27 h 29"/>
                <a:gd name="T8" fmla="*/ 1 w 76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9">
                  <a:moveTo>
                    <a:pt x="1" y="28"/>
                  </a:moveTo>
                  <a:cubicBezTo>
                    <a:pt x="22" y="14"/>
                    <a:pt x="50" y="3"/>
                    <a:pt x="74" y="16"/>
                  </a:cubicBezTo>
                  <a:cubicBezTo>
                    <a:pt x="75" y="17"/>
                    <a:pt x="76" y="15"/>
                    <a:pt x="75" y="14"/>
                  </a:cubicBezTo>
                  <a:cubicBezTo>
                    <a:pt x="50" y="0"/>
                    <a:pt x="21" y="12"/>
                    <a:pt x="0" y="27"/>
                  </a:cubicBezTo>
                  <a:cubicBezTo>
                    <a:pt x="0" y="28"/>
                    <a:pt x="1" y="29"/>
                    <a:pt x="1" y="28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109">
              <a:extLst>
                <a:ext uri="{FF2B5EF4-FFF2-40B4-BE49-F238E27FC236}">
                  <a16:creationId xmlns:a16="http://schemas.microsoft.com/office/drawing/2014/main" id="{1007C265-324F-4151-ACF7-55FC38AC1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7363" y="4838700"/>
              <a:ext cx="41275" cy="14288"/>
            </a:xfrm>
            <a:custGeom>
              <a:avLst/>
              <a:gdLst>
                <a:gd name="T0" fmla="*/ 1 w 42"/>
                <a:gd name="T1" fmla="*/ 14 h 14"/>
                <a:gd name="T2" fmla="*/ 40 w 42"/>
                <a:gd name="T3" fmla="*/ 7 h 14"/>
                <a:gd name="T4" fmla="*/ 40 w 42"/>
                <a:gd name="T5" fmla="*/ 4 h 14"/>
                <a:gd name="T6" fmla="*/ 1 w 42"/>
                <a:gd name="T7" fmla="*/ 13 h 14"/>
                <a:gd name="T8" fmla="*/ 1 w 4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4">
                  <a:moveTo>
                    <a:pt x="1" y="14"/>
                  </a:moveTo>
                  <a:cubicBezTo>
                    <a:pt x="12" y="7"/>
                    <a:pt x="28" y="3"/>
                    <a:pt x="40" y="7"/>
                  </a:cubicBezTo>
                  <a:cubicBezTo>
                    <a:pt x="41" y="7"/>
                    <a:pt x="42" y="5"/>
                    <a:pt x="40" y="4"/>
                  </a:cubicBezTo>
                  <a:cubicBezTo>
                    <a:pt x="28" y="0"/>
                    <a:pt x="11" y="5"/>
                    <a:pt x="1" y="13"/>
                  </a:cubicBezTo>
                  <a:cubicBezTo>
                    <a:pt x="0" y="13"/>
                    <a:pt x="1" y="14"/>
                    <a:pt x="1" y="1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110">
              <a:extLst>
                <a:ext uri="{FF2B5EF4-FFF2-40B4-BE49-F238E27FC236}">
                  <a16:creationId xmlns:a16="http://schemas.microsoft.com/office/drawing/2014/main" id="{15F6EDCA-3E37-9E04-0D43-F03EF6485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5" y="5027613"/>
              <a:ext cx="57150" cy="55563"/>
            </a:xfrm>
            <a:custGeom>
              <a:avLst/>
              <a:gdLst>
                <a:gd name="T0" fmla="*/ 57 w 59"/>
                <a:gd name="T1" fmla="*/ 53 h 57"/>
                <a:gd name="T2" fmla="*/ 21 w 59"/>
                <a:gd name="T3" fmla="*/ 34 h 57"/>
                <a:gd name="T4" fmla="*/ 2 w 59"/>
                <a:gd name="T5" fmla="*/ 1 h 57"/>
                <a:gd name="T6" fmla="*/ 1 w 59"/>
                <a:gd name="T7" fmla="*/ 1 h 57"/>
                <a:gd name="T8" fmla="*/ 16 w 59"/>
                <a:gd name="T9" fmla="*/ 32 h 57"/>
                <a:gd name="T10" fmla="*/ 55 w 59"/>
                <a:gd name="T11" fmla="*/ 56 h 57"/>
                <a:gd name="T12" fmla="*/ 57 w 59"/>
                <a:gd name="T13" fmla="*/ 5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7">
                  <a:moveTo>
                    <a:pt x="57" y="53"/>
                  </a:moveTo>
                  <a:cubicBezTo>
                    <a:pt x="45" y="47"/>
                    <a:pt x="31" y="43"/>
                    <a:pt x="21" y="34"/>
                  </a:cubicBezTo>
                  <a:cubicBezTo>
                    <a:pt x="11" y="25"/>
                    <a:pt x="3" y="13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ubicBezTo>
                    <a:pt x="1" y="13"/>
                    <a:pt x="8" y="23"/>
                    <a:pt x="16" y="32"/>
                  </a:cubicBezTo>
                  <a:cubicBezTo>
                    <a:pt x="26" y="44"/>
                    <a:pt x="42" y="49"/>
                    <a:pt x="55" y="56"/>
                  </a:cubicBezTo>
                  <a:cubicBezTo>
                    <a:pt x="57" y="57"/>
                    <a:pt x="59" y="54"/>
                    <a:pt x="57" y="5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111">
              <a:extLst>
                <a:ext uri="{FF2B5EF4-FFF2-40B4-BE49-F238E27FC236}">
                  <a16:creationId xmlns:a16="http://schemas.microsoft.com/office/drawing/2014/main" id="{09F4E501-ECDE-8E02-3278-6A1088CF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638" y="5040313"/>
              <a:ext cx="39687" cy="33338"/>
            </a:xfrm>
            <a:custGeom>
              <a:avLst/>
              <a:gdLst>
                <a:gd name="T0" fmla="*/ 39 w 42"/>
                <a:gd name="T1" fmla="*/ 33 h 34"/>
                <a:gd name="T2" fmla="*/ 40 w 42"/>
                <a:gd name="T3" fmla="*/ 31 h 34"/>
                <a:gd name="T4" fmla="*/ 2 w 42"/>
                <a:gd name="T5" fmla="*/ 1 h 34"/>
                <a:gd name="T6" fmla="*/ 1 w 42"/>
                <a:gd name="T7" fmla="*/ 1 h 34"/>
                <a:gd name="T8" fmla="*/ 39 w 42"/>
                <a:gd name="T9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4">
                  <a:moveTo>
                    <a:pt x="39" y="33"/>
                  </a:moveTo>
                  <a:cubicBezTo>
                    <a:pt x="40" y="34"/>
                    <a:pt x="42" y="32"/>
                    <a:pt x="40" y="31"/>
                  </a:cubicBezTo>
                  <a:cubicBezTo>
                    <a:pt x="27" y="23"/>
                    <a:pt x="5" y="18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8"/>
                    <a:pt x="26" y="27"/>
                    <a:pt x="39" y="3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112">
              <a:extLst>
                <a:ext uri="{FF2B5EF4-FFF2-40B4-BE49-F238E27FC236}">
                  <a16:creationId xmlns:a16="http://schemas.microsoft.com/office/drawing/2014/main" id="{88CBAAF5-F25E-A8FB-E604-F9878C6F3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0863" y="5064125"/>
              <a:ext cx="82550" cy="23813"/>
            </a:xfrm>
            <a:custGeom>
              <a:avLst/>
              <a:gdLst>
                <a:gd name="T0" fmla="*/ 83 w 86"/>
                <a:gd name="T1" fmla="*/ 8 h 25"/>
                <a:gd name="T2" fmla="*/ 40 w 86"/>
                <a:gd name="T3" fmla="*/ 20 h 25"/>
                <a:gd name="T4" fmla="*/ 19 w 86"/>
                <a:gd name="T5" fmla="*/ 15 h 25"/>
                <a:gd name="T6" fmla="*/ 1 w 86"/>
                <a:gd name="T7" fmla="*/ 1 h 25"/>
                <a:gd name="T8" fmla="*/ 1 w 86"/>
                <a:gd name="T9" fmla="*/ 1 h 25"/>
                <a:gd name="T10" fmla="*/ 15 w 86"/>
                <a:gd name="T11" fmla="*/ 16 h 25"/>
                <a:gd name="T12" fmla="*/ 35 w 86"/>
                <a:gd name="T13" fmla="*/ 22 h 25"/>
                <a:gd name="T14" fmla="*/ 84 w 86"/>
                <a:gd name="T15" fmla="*/ 10 h 25"/>
                <a:gd name="T16" fmla="*/ 83 w 86"/>
                <a:gd name="T17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25">
                  <a:moveTo>
                    <a:pt x="83" y="8"/>
                  </a:moveTo>
                  <a:cubicBezTo>
                    <a:pt x="69" y="15"/>
                    <a:pt x="55" y="20"/>
                    <a:pt x="40" y="20"/>
                  </a:cubicBezTo>
                  <a:cubicBezTo>
                    <a:pt x="33" y="20"/>
                    <a:pt x="25" y="18"/>
                    <a:pt x="19" y="15"/>
                  </a:cubicBezTo>
                  <a:cubicBezTo>
                    <a:pt x="12" y="12"/>
                    <a:pt x="7" y="5"/>
                    <a:pt x="1" y="1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5" y="6"/>
                    <a:pt x="9" y="12"/>
                    <a:pt x="15" y="16"/>
                  </a:cubicBezTo>
                  <a:cubicBezTo>
                    <a:pt x="21" y="20"/>
                    <a:pt x="28" y="21"/>
                    <a:pt x="35" y="22"/>
                  </a:cubicBezTo>
                  <a:cubicBezTo>
                    <a:pt x="52" y="25"/>
                    <a:pt x="69" y="18"/>
                    <a:pt x="84" y="10"/>
                  </a:cubicBezTo>
                  <a:cubicBezTo>
                    <a:pt x="86" y="10"/>
                    <a:pt x="84" y="7"/>
                    <a:pt x="83" y="8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113">
              <a:extLst>
                <a:ext uri="{FF2B5EF4-FFF2-40B4-BE49-F238E27FC236}">
                  <a16:creationId xmlns:a16="http://schemas.microsoft.com/office/drawing/2014/main" id="{DF23529B-C05D-5546-771E-435EA7564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0388" y="5067300"/>
              <a:ext cx="60325" cy="14288"/>
            </a:xfrm>
            <a:custGeom>
              <a:avLst/>
              <a:gdLst>
                <a:gd name="T0" fmla="*/ 2 w 63"/>
                <a:gd name="T1" fmla="*/ 0 h 15"/>
                <a:gd name="T2" fmla="*/ 1 w 63"/>
                <a:gd name="T3" fmla="*/ 1 h 15"/>
                <a:gd name="T4" fmla="*/ 24 w 63"/>
                <a:gd name="T5" fmla="*/ 13 h 15"/>
                <a:gd name="T6" fmla="*/ 61 w 63"/>
                <a:gd name="T7" fmla="*/ 7 h 15"/>
                <a:gd name="T8" fmla="*/ 60 w 63"/>
                <a:gd name="T9" fmla="*/ 5 h 15"/>
                <a:gd name="T10" fmla="*/ 27 w 63"/>
                <a:gd name="T11" fmla="*/ 11 h 15"/>
                <a:gd name="T12" fmla="*/ 2 w 6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5">
                  <a:moveTo>
                    <a:pt x="2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4" y="10"/>
                    <a:pt x="15" y="12"/>
                    <a:pt x="24" y="13"/>
                  </a:cubicBezTo>
                  <a:cubicBezTo>
                    <a:pt x="36" y="15"/>
                    <a:pt x="49" y="13"/>
                    <a:pt x="61" y="7"/>
                  </a:cubicBezTo>
                  <a:cubicBezTo>
                    <a:pt x="63" y="6"/>
                    <a:pt x="61" y="4"/>
                    <a:pt x="60" y="5"/>
                  </a:cubicBezTo>
                  <a:cubicBezTo>
                    <a:pt x="50" y="10"/>
                    <a:pt x="39" y="12"/>
                    <a:pt x="27" y="11"/>
                  </a:cubicBezTo>
                  <a:cubicBezTo>
                    <a:pt x="19" y="10"/>
                    <a:pt x="6" y="9"/>
                    <a:pt x="2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114">
              <a:extLst>
                <a:ext uri="{FF2B5EF4-FFF2-40B4-BE49-F238E27FC236}">
                  <a16:creationId xmlns:a16="http://schemas.microsoft.com/office/drawing/2014/main" id="{CCDC9FDF-E714-CBB7-420E-93C50147C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675" y="5067300"/>
              <a:ext cx="31750" cy="7938"/>
            </a:xfrm>
            <a:custGeom>
              <a:avLst/>
              <a:gdLst>
                <a:gd name="T0" fmla="*/ 30 w 32"/>
                <a:gd name="T1" fmla="*/ 4 h 8"/>
                <a:gd name="T2" fmla="*/ 29 w 32"/>
                <a:gd name="T3" fmla="*/ 2 h 8"/>
                <a:gd name="T4" fmla="*/ 1 w 32"/>
                <a:gd name="T5" fmla="*/ 0 h 8"/>
                <a:gd name="T6" fmla="*/ 0 w 32"/>
                <a:gd name="T7" fmla="*/ 1 h 8"/>
                <a:gd name="T8" fmla="*/ 30 w 32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">
                  <a:moveTo>
                    <a:pt x="30" y="4"/>
                  </a:moveTo>
                  <a:cubicBezTo>
                    <a:pt x="32" y="4"/>
                    <a:pt x="31" y="1"/>
                    <a:pt x="29" y="2"/>
                  </a:cubicBezTo>
                  <a:cubicBezTo>
                    <a:pt x="20" y="5"/>
                    <a:pt x="9" y="5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8" y="8"/>
                    <a:pt x="21" y="8"/>
                    <a:pt x="30" y="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Freeform 115">
              <a:extLst>
                <a:ext uri="{FF2B5EF4-FFF2-40B4-BE49-F238E27FC236}">
                  <a16:creationId xmlns:a16="http://schemas.microsoft.com/office/drawing/2014/main" id="{B4BB1DCF-F501-D428-4CBC-745462828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675" y="4884738"/>
              <a:ext cx="14287" cy="77788"/>
            </a:xfrm>
            <a:custGeom>
              <a:avLst/>
              <a:gdLst>
                <a:gd name="T0" fmla="*/ 3 w 14"/>
                <a:gd name="T1" fmla="*/ 80 h 82"/>
                <a:gd name="T2" fmla="*/ 13 w 14"/>
                <a:gd name="T3" fmla="*/ 43 h 82"/>
                <a:gd name="T4" fmla="*/ 13 w 14"/>
                <a:gd name="T5" fmla="*/ 1 h 82"/>
                <a:gd name="T6" fmla="*/ 12 w 14"/>
                <a:gd name="T7" fmla="*/ 1 h 82"/>
                <a:gd name="T8" fmla="*/ 11 w 14"/>
                <a:gd name="T9" fmla="*/ 37 h 82"/>
                <a:gd name="T10" fmla="*/ 1 w 14"/>
                <a:gd name="T11" fmla="*/ 80 h 82"/>
                <a:gd name="T12" fmla="*/ 3 w 14"/>
                <a:gd name="T13" fmla="*/ 8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2">
                  <a:moveTo>
                    <a:pt x="3" y="80"/>
                  </a:moveTo>
                  <a:cubicBezTo>
                    <a:pt x="6" y="68"/>
                    <a:pt x="11" y="56"/>
                    <a:pt x="13" y="43"/>
                  </a:cubicBezTo>
                  <a:cubicBezTo>
                    <a:pt x="14" y="29"/>
                    <a:pt x="13" y="15"/>
                    <a:pt x="13" y="1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3"/>
                    <a:pt x="12" y="25"/>
                    <a:pt x="11" y="37"/>
                  </a:cubicBezTo>
                  <a:cubicBezTo>
                    <a:pt x="10" y="52"/>
                    <a:pt x="3" y="65"/>
                    <a:pt x="1" y="80"/>
                  </a:cubicBezTo>
                  <a:cubicBezTo>
                    <a:pt x="0" y="81"/>
                    <a:pt x="3" y="82"/>
                    <a:pt x="3" y="8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Freeform 116">
              <a:extLst>
                <a:ext uri="{FF2B5EF4-FFF2-40B4-BE49-F238E27FC236}">
                  <a16:creationId xmlns:a16="http://schemas.microsoft.com/office/drawing/2014/main" id="{E40F3986-2A81-CA42-B85B-2EB1DAC1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6263" y="5164138"/>
              <a:ext cx="26987" cy="26988"/>
            </a:xfrm>
            <a:custGeom>
              <a:avLst/>
              <a:gdLst>
                <a:gd name="T0" fmla="*/ 28 w 29"/>
                <a:gd name="T1" fmla="*/ 2 h 29"/>
                <a:gd name="T2" fmla="*/ 27 w 29"/>
                <a:gd name="T3" fmla="*/ 1 h 29"/>
                <a:gd name="T4" fmla="*/ 1 w 29"/>
                <a:gd name="T5" fmla="*/ 26 h 29"/>
                <a:gd name="T6" fmla="*/ 3 w 29"/>
                <a:gd name="T7" fmla="*/ 28 h 29"/>
                <a:gd name="T8" fmla="*/ 28 w 29"/>
                <a:gd name="T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28" y="2"/>
                  </a:moveTo>
                  <a:cubicBezTo>
                    <a:pt x="29" y="1"/>
                    <a:pt x="27" y="0"/>
                    <a:pt x="27" y="1"/>
                  </a:cubicBezTo>
                  <a:cubicBezTo>
                    <a:pt x="18" y="9"/>
                    <a:pt x="9" y="17"/>
                    <a:pt x="1" y="26"/>
                  </a:cubicBezTo>
                  <a:cubicBezTo>
                    <a:pt x="0" y="27"/>
                    <a:pt x="2" y="29"/>
                    <a:pt x="3" y="28"/>
                  </a:cubicBezTo>
                  <a:cubicBezTo>
                    <a:pt x="11" y="20"/>
                    <a:pt x="19" y="10"/>
                    <a:pt x="28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117">
              <a:extLst>
                <a:ext uri="{FF2B5EF4-FFF2-40B4-BE49-F238E27FC236}">
                  <a16:creationId xmlns:a16="http://schemas.microsoft.com/office/drawing/2014/main" id="{C179F480-2A90-1BCE-CC65-8ABB03186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375" y="5157788"/>
              <a:ext cx="28575" cy="34925"/>
            </a:xfrm>
            <a:custGeom>
              <a:avLst/>
              <a:gdLst>
                <a:gd name="T0" fmla="*/ 27 w 29"/>
                <a:gd name="T1" fmla="*/ 1 h 37"/>
                <a:gd name="T2" fmla="*/ 14 w 29"/>
                <a:gd name="T3" fmla="*/ 19 h 37"/>
                <a:gd name="T4" fmla="*/ 1 w 29"/>
                <a:gd name="T5" fmla="*/ 34 h 37"/>
                <a:gd name="T6" fmla="*/ 3 w 29"/>
                <a:gd name="T7" fmla="*/ 35 h 37"/>
                <a:gd name="T8" fmla="*/ 17 w 29"/>
                <a:gd name="T9" fmla="*/ 19 h 37"/>
                <a:gd name="T10" fmla="*/ 29 w 29"/>
                <a:gd name="T11" fmla="*/ 2 h 37"/>
                <a:gd name="T12" fmla="*/ 27 w 29"/>
                <a:gd name="T13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7">
                  <a:moveTo>
                    <a:pt x="27" y="1"/>
                  </a:moveTo>
                  <a:cubicBezTo>
                    <a:pt x="23" y="8"/>
                    <a:pt x="19" y="14"/>
                    <a:pt x="14" y="19"/>
                  </a:cubicBezTo>
                  <a:cubicBezTo>
                    <a:pt x="10" y="25"/>
                    <a:pt x="5" y="29"/>
                    <a:pt x="1" y="34"/>
                  </a:cubicBezTo>
                  <a:cubicBezTo>
                    <a:pt x="0" y="36"/>
                    <a:pt x="2" y="37"/>
                    <a:pt x="3" y="35"/>
                  </a:cubicBezTo>
                  <a:cubicBezTo>
                    <a:pt x="7" y="29"/>
                    <a:pt x="13" y="25"/>
                    <a:pt x="17" y="19"/>
                  </a:cubicBezTo>
                  <a:cubicBezTo>
                    <a:pt x="22" y="14"/>
                    <a:pt x="25" y="8"/>
                    <a:pt x="29" y="2"/>
                  </a:cubicBezTo>
                  <a:cubicBezTo>
                    <a:pt x="29" y="1"/>
                    <a:pt x="28" y="0"/>
                    <a:pt x="27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118">
              <a:extLst>
                <a:ext uri="{FF2B5EF4-FFF2-40B4-BE49-F238E27FC236}">
                  <a16:creationId xmlns:a16="http://schemas.microsoft.com/office/drawing/2014/main" id="{E5693A48-C362-9CCE-7F6F-6AA89096B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5154613"/>
              <a:ext cx="20637" cy="30163"/>
            </a:xfrm>
            <a:custGeom>
              <a:avLst/>
              <a:gdLst>
                <a:gd name="T0" fmla="*/ 21 w 22"/>
                <a:gd name="T1" fmla="*/ 1 h 30"/>
                <a:gd name="T2" fmla="*/ 20 w 22"/>
                <a:gd name="T3" fmla="*/ 1 h 30"/>
                <a:gd name="T4" fmla="*/ 0 w 22"/>
                <a:gd name="T5" fmla="*/ 27 h 30"/>
                <a:gd name="T6" fmla="*/ 2 w 22"/>
                <a:gd name="T7" fmla="*/ 28 h 30"/>
                <a:gd name="T8" fmla="*/ 14 w 22"/>
                <a:gd name="T9" fmla="*/ 14 h 30"/>
                <a:gd name="T10" fmla="*/ 21 w 22"/>
                <a:gd name="T11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0">
                  <a:moveTo>
                    <a:pt x="21" y="1"/>
                  </a:moveTo>
                  <a:cubicBezTo>
                    <a:pt x="22" y="0"/>
                    <a:pt x="20" y="0"/>
                    <a:pt x="20" y="1"/>
                  </a:cubicBezTo>
                  <a:cubicBezTo>
                    <a:pt x="16" y="11"/>
                    <a:pt x="5" y="17"/>
                    <a:pt x="0" y="27"/>
                  </a:cubicBezTo>
                  <a:cubicBezTo>
                    <a:pt x="0" y="29"/>
                    <a:pt x="1" y="30"/>
                    <a:pt x="2" y="28"/>
                  </a:cubicBezTo>
                  <a:cubicBezTo>
                    <a:pt x="5" y="23"/>
                    <a:pt x="9" y="19"/>
                    <a:pt x="14" y="14"/>
                  </a:cubicBezTo>
                  <a:cubicBezTo>
                    <a:pt x="17" y="10"/>
                    <a:pt x="20" y="6"/>
                    <a:pt x="21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119">
              <a:extLst>
                <a:ext uri="{FF2B5EF4-FFF2-40B4-BE49-F238E27FC236}">
                  <a16:creationId xmlns:a16="http://schemas.microsoft.com/office/drawing/2014/main" id="{F2E733E7-3E3E-6DE4-101B-FCEF6E644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5" y="5151438"/>
              <a:ext cx="22225" cy="30163"/>
            </a:xfrm>
            <a:custGeom>
              <a:avLst/>
              <a:gdLst>
                <a:gd name="T0" fmla="*/ 20 w 23"/>
                <a:gd name="T1" fmla="*/ 1 h 31"/>
                <a:gd name="T2" fmla="*/ 1 w 23"/>
                <a:gd name="T3" fmla="*/ 30 h 31"/>
                <a:gd name="T4" fmla="*/ 3 w 23"/>
                <a:gd name="T5" fmla="*/ 30 h 31"/>
                <a:gd name="T6" fmla="*/ 22 w 23"/>
                <a:gd name="T7" fmla="*/ 2 h 31"/>
                <a:gd name="T8" fmla="*/ 20 w 23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1">
                  <a:moveTo>
                    <a:pt x="20" y="1"/>
                  </a:moveTo>
                  <a:cubicBezTo>
                    <a:pt x="15" y="11"/>
                    <a:pt x="5" y="19"/>
                    <a:pt x="1" y="30"/>
                  </a:cubicBezTo>
                  <a:cubicBezTo>
                    <a:pt x="0" y="31"/>
                    <a:pt x="2" y="31"/>
                    <a:pt x="3" y="30"/>
                  </a:cubicBezTo>
                  <a:cubicBezTo>
                    <a:pt x="9" y="21"/>
                    <a:pt x="17" y="12"/>
                    <a:pt x="22" y="2"/>
                  </a:cubicBezTo>
                  <a:cubicBezTo>
                    <a:pt x="23" y="1"/>
                    <a:pt x="21" y="0"/>
                    <a:pt x="2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120">
              <a:extLst>
                <a:ext uri="{FF2B5EF4-FFF2-40B4-BE49-F238E27FC236}">
                  <a16:creationId xmlns:a16="http://schemas.microsoft.com/office/drawing/2014/main" id="{9B0B8473-6829-27B4-809E-47D179F43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2300" y="5149850"/>
              <a:ext cx="19050" cy="31750"/>
            </a:xfrm>
            <a:custGeom>
              <a:avLst/>
              <a:gdLst>
                <a:gd name="T0" fmla="*/ 20 w 21"/>
                <a:gd name="T1" fmla="*/ 1 h 32"/>
                <a:gd name="T2" fmla="*/ 1 w 21"/>
                <a:gd name="T3" fmla="*/ 30 h 32"/>
                <a:gd name="T4" fmla="*/ 3 w 21"/>
                <a:gd name="T5" fmla="*/ 31 h 32"/>
                <a:gd name="T6" fmla="*/ 21 w 21"/>
                <a:gd name="T7" fmla="*/ 1 h 32"/>
                <a:gd name="T8" fmla="*/ 20 w 21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2">
                  <a:moveTo>
                    <a:pt x="20" y="1"/>
                  </a:moveTo>
                  <a:cubicBezTo>
                    <a:pt x="16" y="12"/>
                    <a:pt x="7" y="20"/>
                    <a:pt x="1" y="30"/>
                  </a:cubicBezTo>
                  <a:cubicBezTo>
                    <a:pt x="0" y="31"/>
                    <a:pt x="2" y="32"/>
                    <a:pt x="3" y="31"/>
                  </a:cubicBezTo>
                  <a:cubicBezTo>
                    <a:pt x="9" y="21"/>
                    <a:pt x="18" y="12"/>
                    <a:pt x="21" y="1"/>
                  </a:cubicBezTo>
                  <a:cubicBezTo>
                    <a:pt x="21" y="0"/>
                    <a:pt x="20" y="0"/>
                    <a:pt x="2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121">
              <a:extLst>
                <a:ext uri="{FF2B5EF4-FFF2-40B4-BE49-F238E27FC236}">
                  <a16:creationId xmlns:a16="http://schemas.microsoft.com/office/drawing/2014/main" id="{05343F15-E573-EE9B-007F-C0C119250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5148263"/>
              <a:ext cx="17462" cy="30163"/>
            </a:xfrm>
            <a:custGeom>
              <a:avLst/>
              <a:gdLst>
                <a:gd name="T0" fmla="*/ 16 w 18"/>
                <a:gd name="T1" fmla="*/ 1 h 32"/>
                <a:gd name="T2" fmla="*/ 1 w 18"/>
                <a:gd name="T3" fmla="*/ 30 h 32"/>
                <a:gd name="T4" fmla="*/ 3 w 18"/>
                <a:gd name="T5" fmla="*/ 31 h 32"/>
                <a:gd name="T6" fmla="*/ 17 w 18"/>
                <a:gd name="T7" fmla="*/ 2 h 32"/>
                <a:gd name="T8" fmla="*/ 16 w 18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6" y="1"/>
                  </a:moveTo>
                  <a:cubicBezTo>
                    <a:pt x="13" y="12"/>
                    <a:pt x="6" y="20"/>
                    <a:pt x="1" y="30"/>
                  </a:cubicBezTo>
                  <a:cubicBezTo>
                    <a:pt x="0" y="31"/>
                    <a:pt x="2" y="32"/>
                    <a:pt x="3" y="31"/>
                  </a:cubicBezTo>
                  <a:cubicBezTo>
                    <a:pt x="9" y="22"/>
                    <a:pt x="15" y="12"/>
                    <a:pt x="17" y="2"/>
                  </a:cubicBezTo>
                  <a:cubicBezTo>
                    <a:pt x="18" y="0"/>
                    <a:pt x="16" y="0"/>
                    <a:pt x="16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122">
              <a:extLst>
                <a:ext uri="{FF2B5EF4-FFF2-40B4-BE49-F238E27FC236}">
                  <a16:creationId xmlns:a16="http://schemas.microsoft.com/office/drawing/2014/main" id="{18EFE72D-0FC8-69E6-8999-8E8960FAA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525" y="5143500"/>
              <a:ext cx="17462" cy="30163"/>
            </a:xfrm>
            <a:custGeom>
              <a:avLst/>
              <a:gdLst>
                <a:gd name="T0" fmla="*/ 16 w 17"/>
                <a:gd name="T1" fmla="*/ 1 h 32"/>
                <a:gd name="T2" fmla="*/ 0 w 17"/>
                <a:gd name="T3" fmla="*/ 30 h 32"/>
                <a:gd name="T4" fmla="*/ 2 w 17"/>
                <a:gd name="T5" fmla="*/ 31 h 32"/>
                <a:gd name="T6" fmla="*/ 17 w 17"/>
                <a:gd name="T7" fmla="*/ 2 h 32"/>
                <a:gd name="T8" fmla="*/ 16 w 17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16" y="1"/>
                  </a:moveTo>
                  <a:cubicBezTo>
                    <a:pt x="12" y="12"/>
                    <a:pt x="6" y="21"/>
                    <a:pt x="0" y="30"/>
                  </a:cubicBezTo>
                  <a:cubicBezTo>
                    <a:pt x="0" y="31"/>
                    <a:pt x="1" y="32"/>
                    <a:pt x="2" y="31"/>
                  </a:cubicBezTo>
                  <a:cubicBezTo>
                    <a:pt x="8" y="22"/>
                    <a:pt x="14" y="12"/>
                    <a:pt x="17" y="2"/>
                  </a:cubicBezTo>
                  <a:cubicBezTo>
                    <a:pt x="17" y="1"/>
                    <a:pt x="16" y="0"/>
                    <a:pt x="16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123">
              <a:extLst>
                <a:ext uri="{FF2B5EF4-FFF2-40B4-BE49-F238E27FC236}">
                  <a16:creationId xmlns:a16="http://schemas.microsoft.com/office/drawing/2014/main" id="{372670C9-C2F3-372B-B642-172DF43EA4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050" y="5138738"/>
              <a:ext cx="14287" cy="31750"/>
            </a:xfrm>
            <a:custGeom>
              <a:avLst/>
              <a:gdLst>
                <a:gd name="T0" fmla="*/ 14 w 16"/>
                <a:gd name="T1" fmla="*/ 1 h 33"/>
                <a:gd name="T2" fmla="*/ 0 w 16"/>
                <a:gd name="T3" fmla="*/ 30 h 33"/>
                <a:gd name="T4" fmla="*/ 2 w 16"/>
                <a:gd name="T5" fmla="*/ 32 h 33"/>
                <a:gd name="T6" fmla="*/ 16 w 16"/>
                <a:gd name="T7" fmla="*/ 2 h 33"/>
                <a:gd name="T8" fmla="*/ 14 w 16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3">
                  <a:moveTo>
                    <a:pt x="14" y="1"/>
                  </a:moveTo>
                  <a:cubicBezTo>
                    <a:pt x="10" y="11"/>
                    <a:pt x="5" y="21"/>
                    <a:pt x="0" y="30"/>
                  </a:cubicBezTo>
                  <a:cubicBezTo>
                    <a:pt x="0" y="32"/>
                    <a:pt x="2" y="33"/>
                    <a:pt x="2" y="32"/>
                  </a:cubicBezTo>
                  <a:cubicBezTo>
                    <a:pt x="7" y="22"/>
                    <a:pt x="12" y="12"/>
                    <a:pt x="16" y="2"/>
                  </a:cubicBezTo>
                  <a:cubicBezTo>
                    <a:pt x="16" y="1"/>
                    <a:pt x="14" y="0"/>
                    <a:pt x="14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124">
              <a:extLst>
                <a:ext uri="{FF2B5EF4-FFF2-40B4-BE49-F238E27FC236}">
                  <a16:creationId xmlns:a16="http://schemas.microsoft.com/office/drawing/2014/main" id="{16775187-845C-086F-64F0-61DA4D893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3575" y="5137150"/>
              <a:ext cx="12700" cy="28575"/>
            </a:xfrm>
            <a:custGeom>
              <a:avLst/>
              <a:gdLst>
                <a:gd name="T0" fmla="*/ 12 w 14"/>
                <a:gd name="T1" fmla="*/ 1 h 30"/>
                <a:gd name="T2" fmla="*/ 3 w 14"/>
                <a:gd name="T3" fmla="*/ 21 h 30"/>
                <a:gd name="T4" fmla="*/ 0 w 14"/>
                <a:gd name="T5" fmla="*/ 28 h 30"/>
                <a:gd name="T6" fmla="*/ 2 w 14"/>
                <a:gd name="T7" fmla="*/ 29 h 30"/>
                <a:gd name="T8" fmla="*/ 2 w 14"/>
                <a:gd name="T9" fmla="*/ 29 h 30"/>
                <a:gd name="T10" fmla="*/ 2 w 14"/>
                <a:gd name="T11" fmla="*/ 29 h 30"/>
                <a:gd name="T12" fmla="*/ 2 w 14"/>
                <a:gd name="T13" fmla="*/ 28 h 30"/>
                <a:gd name="T14" fmla="*/ 2 w 14"/>
                <a:gd name="T15" fmla="*/ 28 h 30"/>
                <a:gd name="T16" fmla="*/ 2 w 14"/>
                <a:gd name="T17" fmla="*/ 28 h 30"/>
                <a:gd name="T18" fmla="*/ 13 w 14"/>
                <a:gd name="T19" fmla="*/ 1 h 30"/>
                <a:gd name="T20" fmla="*/ 12 w 14"/>
                <a:gd name="T21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0">
                  <a:moveTo>
                    <a:pt x="12" y="1"/>
                  </a:moveTo>
                  <a:cubicBezTo>
                    <a:pt x="10" y="8"/>
                    <a:pt x="6" y="14"/>
                    <a:pt x="3" y="21"/>
                  </a:cubicBezTo>
                  <a:cubicBezTo>
                    <a:pt x="2" y="23"/>
                    <a:pt x="0" y="26"/>
                    <a:pt x="0" y="28"/>
                  </a:cubicBezTo>
                  <a:cubicBezTo>
                    <a:pt x="0" y="29"/>
                    <a:pt x="1" y="30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5" y="19"/>
                    <a:pt x="11" y="11"/>
                    <a:pt x="13" y="1"/>
                  </a:cubicBezTo>
                  <a:cubicBezTo>
                    <a:pt x="14" y="0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125">
              <a:extLst>
                <a:ext uri="{FF2B5EF4-FFF2-40B4-BE49-F238E27FC236}">
                  <a16:creationId xmlns:a16="http://schemas.microsoft.com/office/drawing/2014/main" id="{9EF767E6-DA8C-1104-56CF-02543F971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100" y="5130800"/>
              <a:ext cx="12700" cy="31750"/>
            </a:xfrm>
            <a:custGeom>
              <a:avLst/>
              <a:gdLst>
                <a:gd name="T0" fmla="*/ 11 w 13"/>
                <a:gd name="T1" fmla="*/ 1 h 32"/>
                <a:gd name="T2" fmla="*/ 1 w 13"/>
                <a:gd name="T3" fmla="*/ 30 h 32"/>
                <a:gd name="T4" fmla="*/ 3 w 13"/>
                <a:gd name="T5" fmla="*/ 30 h 32"/>
                <a:gd name="T6" fmla="*/ 13 w 13"/>
                <a:gd name="T7" fmla="*/ 2 h 32"/>
                <a:gd name="T8" fmla="*/ 11 w 13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2">
                  <a:moveTo>
                    <a:pt x="11" y="1"/>
                  </a:moveTo>
                  <a:cubicBezTo>
                    <a:pt x="9" y="11"/>
                    <a:pt x="3" y="20"/>
                    <a:pt x="1" y="30"/>
                  </a:cubicBezTo>
                  <a:cubicBezTo>
                    <a:pt x="0" y="31"/>
                    <a:pt x="3" y="32"/>
                    <a:pt x="3" y="30"/>
                  </a:cubicBezTo>
                  <a:cubicBezTo>
                    <a:pt x="6" y="21"/>
                    <a:pt x="10" y="1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Freeform 126">
              <a:extLst>
                <a:ext uri="{FF2B5EF4-FFF2-40B4-BE49-F238E27FC236}">
                  <a16:creationId xmlns:a16="http://schemas.microsoft.com/office/drawing/2014/main" id="{9C55F0CB-B8D3-B4CC-8C89-38D0FF094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1038" y="5127625"/>
              <a:ext cx="14287" cy="30163"/>
            </a:xfrm>
            <a:custGeom>
              <a:avLst/>
              <a:gdLst>
                <a:gd name="T0" fmla="*/ 12 w 14"/>
                <a:gd name="T1" fmla="*/ 1 h 32"/>
                <a:gd name="T2" fmla="*/ 0 w 14"/>
                <a:gd name="T3" fmla="*/ 30 h 32"/>
                <a:gd name="T4" fmla="*/ 2 w 14"/>
                <a:gd name="T5" fmla="*/ 31 h 32"/>
                <a:gd name="T6" fmla="*/ 14 w 14"/>
                <a:gd name="T7" fmla="*/ 2 h 32"/>
                <a:gd name="T8" fmla="*/ 12 w 14"/>
                <a:gd name="T9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2">
                  <a:moveTo>
                    <a:pt x="12" y="1"/>
                  </a:moveTo>
                  <a:cubicBezTo>
                    <a:pt x="8" y="11"/>
                    <a:pt x="3" y="20"/>
                    <a:pt x="0" y="30"/>
                  </a:cubicBezTo>
                  <a:cubicBezTo>
                    <a:pt x="0" y="31"/>
                    <a:pt x="1" y="32"/>
                    <a:pt x="2" y="31"/>
                  </a:cubicBezTo>
                  <a:cubicBezTo>
                    <a:pt x="7" y="22"/>
                    <a:pt x="11" y="12"/>
                    <a:pt x="14" y="2"/>
                  </a:cubicBezTo>
                  <a:cubicBezTo>
                    <a:pt x="14" y="1"/>
                    <a:pt x="12" y="0"/>
                    <a:pt x="12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Freeform 127">
              <a:extLst>
                <a:ext uri="{FF2B5EF4-FFF2-40B4-BE49-F238E27FC236}">
                  <a16:creationId xmlns:a16="http://schemas.microsoft.com/office/drawing/2014/main" id="{E030A458-E058-1CDB-82FA-C6D23E267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150" y="5119688"/>
              <a:ext cx="11112" cy="26988"/>
            </a:xfrm>
            <a:custGeom>
              <a:avLst/>
              <a:gdLst>
                <a:gd name="T0" fmla="*/ 10 w 12"/>
                <a:gd name="T1" fmla="*/ 1 h 29"/>
                <a:gd name="T2" fmla="*/ 6 w 12"/>
                <a:gd name="T3" fmla="*/ 15 h 29"/>
                <a:gd name="T4" fmla="*/ 1 w 12"/>
                <a:gd name="T5" fmla="*/ 27 h 29"/>
                <a:gd name="T6" fmla="*/ 2 w 12"/>
                <a:gd name="T7" fmla="*/ 28 h 29"/>
                <a:gd name="T8" fmla="*/ 6 w 12"/>
                <a:gd name="T9" fmla="*/ 19 h 29"/>
                <a:gd name="T10" fmla="*/ 12 w 12"/>
                <a:gd name="T11" fmla="*/ 1 h 29"/>
                <a:gd name="T12" fmla="*/ 10 w 12"/>
                <a:gd name="T13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9">
                  <a:moveTo>
                    <a:pt x="10" y="1"/>
                  </a:moveTo>
                  <a:cubicBezTo>
                    <a:pt x="9" y="6"/>
                    <a:pt x="7" y="10"/>
                    <a:pt x="6" y="15"/>
                  </a:cubicBezTo>
                  <a:cubicBezTo>
                    <a:pt x="4" y="18"/>
                    <a:pt x="3" y="24"/>
                    <a:pt x="1" y="27"/>
                  </a:cubicBezTo>
                  <a:cubicBezTo>
                    <a:pt x="0" y="27"/>
                    <a:pt x="1" y="29"/>
                    <a:pt x="2" y="28"/>
                  </a:cubicBezTo>
                  <a:cubicBezTo>
                    <a:pt x="5" y="26"/>
                    <a:pt x="5" y="22"/>
                    <a:pt x="6" y="19"/>
                  </a:cubicBezTo>
                  <a:cubicBezTo>
                    <a:pt x="8" y="13"/>
                    <a:pt x="10" y="7"/>
                    <a:pt x="12" y="1"/>
                  </a:cubicBezTo>
                  <a:cubicBezTo>
                    <a:pt x="12" y="0"/>
                    <a:pt x="10" y="0"/>
                    <a:pt x="1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Freeform 128">
              <a:extLst>
                <a:ext uri="{FF2B5EF4-FFF2-40B4-BE49-F238E27FC236}">
                  <a16:creationId xmlns:a16="http://schemas.microsoft.com/office/drawing/2014/main" id="{0E070B97-F709-59F4-5186-7F0A808F1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675" y="5114925"/>
              <a:ext cx="9525" cy="30163"/>
            </a:xfrm>
            <a:custGeom>
              <a:avLst/>
              <a:gdLst>
                <a:gd name="T0" fmla="*/ 10 w 11"/>
                <a:gd name="T1" fmla="*/ 1 h 31"/>
                <a:gd name="T2" fmla="*/ 0 w 11"/>
                <a:gd name="T3" fmla="*/ 29 h 31"/>
                <a:gd name="T4" fmla="*/ 2 w 11"/>
                <a:gd name="T5" fmla="*/ 30 h 31"/>
                <a:gd name="T6" fmla="*/ 11 w 11"/>
                <a:gd name="T7" fmla="*/ 2 h 31"/>
                <a:gd name="T8" fmla="*/ 10 w 11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1">
                  <a:moveTo>
                    <a:pt x="10" y="1"/>
                  </a:moveTo>
                  <a:cubicBezTo>
                    <a:pt x="7" y="11"/>
                    <a:pt x="3" y="20"/>
                    <a:pt x="0" y="29"/>
                  </a:cubicBezTo>
                  <a:cubicBezTo>
                    <a:pt x="0" y="30"/>
                    <a:pt x="1" y="31"/>
                    <a:pt x="2" y="30"/>
                  </a:cubicBezTo>
                  <a:cubicBezTo>
                    <a:pt x="6" y="21"/>
                    <a:pt x="9" y="11"/>
                    <a:pt x="11" y="2"/>
                  </a:cubicBezTo>
                  <a:cubicBezTo>
                    <a:pt x="11" y="1"/>
                    <a:pt x="10" y="0"/>
                    <a:pt x="1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Freeform 129">
              <a:extLst>
                <a:ext uri="{FF2B5EF4-FFF2-40B4-BE49-F238E27FC236}">
                  <a16:creationId xmlns:a16="http://schemas.microsoft.com/office/drawing/2014/main" id="{C76C810C-4D44-AB58-25E5-8A718B259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200" y="5108575"/>
              <a:ext cx="9525" cy="30163"/>
            </a:xfrm>
            <a:custGeom>
              <a:avLst/>
              <a:gdLst>
                <a:gd name="T0" fmla="*/ 8 w 9"/>
                <a:gd name="T1" fmla="*/ 1 h 31"/>
                <a:gd name="T2" fmla="*/ 7 w 9"/>
                <a:gd name="T3" fmla="*/ 2 h 31"/>
                <a:gd name="T4" fmla="*/ 8 w 9"/>
                <a:gd name="T5" fmla="*/ 2 h 31"/>
                <a:gd name="T6" fmla="*/ 7 w 9"/>
                <a:gd name="T7" fmla="*/ 8 h 31"/>
                <a:gd name="T8" fmla="*/ 5 w 9"/>
                <a:gd name="T9" fmla="*/ 16 h 31"/>
                <a:gd name="T10" fmla="*/ 0 w 9"/>
                <a:gd name="T11" fmla="*/ 29 h 31"/>
                <a:gd name="T12" fmla="*/ 2 w 9"/>
                <a:gd name="T13" fmla="*/ 30 h 31"/>
                <a:gd name="T14" fmla="*/ 9 w 9"/>
                <a:gd name="T15" fmla="*/ 1 h 31"/>
                <a:gd name="T16" fmla="*/ 8 w 9"/>
                <a:gd name="T17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8" y="1"/>
                  </a:move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7" y="3"/>
                    <a:pt x="8" y="2"/>
                  </a:cubicBezTo>
                  <a:cubicBezTo>
                    <a:pt x="7" y="4"/>
                    <a:pt x="7" y="7"/>
                    <a:pt x="7" y="8"/>
                  </a:cubicBezTo>
                  <a:cubicBezTo>
                    <a:pt x="6" y="11"/>
                    <a:pt x="5" y="14"/>
                    <a:pt x="5" y="16"/>
                  </a:cubicBezTo>
                  <a:cubicBezTo>
                    <a:pt x="3" y="21"/>
                    <a:pt x="2" y="25"/>
                    <a:pt x="0" y="29"/>
                  </a:cubicBezTo>
                  <a:cubicBezTo>
                    <a:pt x="0" y="31"/>
                    <a:pt x="2" y="31"/>
                    <a:pt x="2" y="30"/>
                  </a:cubicBezTo>
                  <a:cubicBezTo>
                    <a:pt x="6" y="21"/>
                    <a:pt x="9" y="11"/>
                    <a:pt x="9" y="1"/>
                  </a:cubicBezTo>
                  <a:cubicBezTo>
                    <a:pt x="9" y="1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0" name="Freeform 130">
              <a:extLst>
                <a:ext uri="{FF2B5EF4-FFF2-40B4-BE49-F238E27FC236}">
                  <a16:creationId xmlns:a16="http://schemas.microsoft.com/office/drawing/2014/main" id="{2BB50491-1199-B4B8-D019-34C5E7FB9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3900" y="5102225"/>
              <a:ext cx="6350" cy="23813"/>
            </a:xfrm>
            <a:custGeom>
              <a:avLst/>
              <a:gdLst>
                <a:gd name="T0" fmla="*/ 7 w 8"/>
                <a:gd name="T1" fmla="*/ 0 h 25"/>
                <a:gd name="T2" fmla="*/ 3 w 8"/>
                <a:gd name="T3" fmla="*/ 13 h 25"/>
                <a:gd name="T4" fmla="*/ 1 w 8"/>
                <a:gd name="T5" fmla="*/ 24 h 25"/>
                <a:gd name="T6" fmla="*/ 3 w 8"/>
                <a:gd name="T7" fmla="*/ 23 h 25"/>
                <a:gd name="T8" fmla="*/ 8 w 8"/>
                <a:gd name="T9" fmla="*/ 1 h 25"/>
                <a:gd name="T10" fmla="*/ 7 w 8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5">
                  <a:moveTo>
                    <a:pt x="7" y="0"/>
                  </a:moveTo>
                  <a:cubicBezTo>
                    <a:pt x="6" y="5"/>
                    <a:pt x="4" y="9"/>
                    <a:pt x="3" y="13"/>
                  </a:cubicBezTo>
                  <a:cubicBezTo>
                    <a:pt x="2" y="16"/>
                    <a:pt x="0" y="20"/>
                    <a:pt x="1" y="24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3" y="16"/>
                    <a:pt x="8" y="8"/>
                    <a:pt x="8" y="1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1" name="Freeform 131">
              <a:extLst>
                <a:ext uri="{FF2B5EF4-FFF2-40B4-BE49-F238E27FC236}">
                  <a16:creationId xmlns:a16="http://schemas.microsoft.com/office/drawing/2014/main" id="{4829CA32-2469-FC7E-FB15-C270BC4E4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0" y="5095875"/>
              <a:ext cx="7937" cy="23813"/>
            </a:xfrm>
            <a:custGeom>
              <a:avLst/>
              <a:gdLst>
                <a:gd name="T0" fmla="*/ 6 w 8"/>
                <a:gd name="T1" fmla="*/ 1 h 26"/>
                <a:gd name="T2" fmla="*/ 3 w 8"/>
                <a:gd name="T3" fmla="*/ 13 h 26"/>
                <a:gd name="T4" fmla="*/ 1 w 8"/>
                <a:gd name="T5" fmla="*/ 25 h 26"/>
                <a:gd name="T6" fmla="*/ 2 w 8"/>
                <a:gd name="T7" fmla="*/ 25 h 26"/>
                <a:gd name="T8" fmla="*/ 8 w 8"/>
                <a:gd name="T9" fmla="*/ 1 h 26"/>
                <a:gd name="T10" fmla="*/ 6 w 8"/>
                <a:gd name="T11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6">
                  <a:moveTo>
                    <a:pt x="6" y="1"/>
                  </a:moveTo>
                  <a:cubicBezTo>
                    <a:pt x="5" y="5"/>
                    <a:pt x="4" y="9"/>
                    <a:pt x="3" y="13"/>
                  </a:cubicBezTo>
                  <a:cubicBezTo>
                    <a:pt x="2" y="17"/>
                    <a:pt x="1" y="21"/>
                    <a:pt x="1" y="25"/>
                  </a:cubicBezTo>
                  <a:cubicBezTo>
                    <a:pt x="0" y="26"/>
                    <a:pt x="2" y="26"/>
                    <a:pt x="2" y="25"/>
                  </a:cubicBezTo>
                  <a:cubicBezTo>
                    <a:pt x="6" y="18"/>
                    <a:pt x="6" y="9"/>
                    <a:pt x="8" y="1"/>
                  </a:cubicBezTo>
                  <a:cubicBezTo>
                    <a:pt x="8" y="0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2" name="Freeform 132">
              <a:extLst>
                <a:ext uri="{FF2B5EF4-FFF2-40B4-BE49-F238E27FC236}">
                  <a16:creationId xmlns:a16="http://schemas.microsoft.com/office/drawing/2014/main" id="{77675A43-ECF1-D444-0D17-52DFB065D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013" y="5094288"/>
              <a:ext cx="7937" cy="22225"/>
            </a:xfrm>
            <a:custGeom>
              <a:avLst/>
              <a:gdLst>
                <a:gd name="T0" fmla="*/ 6 w 8"/>
                <a:gd name="T1" fmla="*/ 1 h 23"/>
                <a:gd name="T2" fmla="*/ 3 w 8"/>
                <a:gd name="T3" fmla="*/ 12 h 23"/>
                <a:gd name="T4" fmla="*/ 1 w 8"/>
                <a:gd name="T5" fmla="*/ 22 h 23"/>
                <a:gd name="T6" fmla="*/ 2 w 8"/>
                <a:gd name="T7" fmla="*/ 22 h 23"/>
                <a:gd name="T8" fmla="*/ 4 w 8"/>
                <a:gd name="T9" fmla="*/ 13 h 23"/>
                <a:gd name="T10" fmla="*/ 7 w 8"/>
                <a:gd name="T11" fmla="*/ 2 h 23"/>
                <a:gd name="T12" fmla="*/ 6 w 8"/>
                <a:gd name="T13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3">
                  <a:moveTo>
                    <a:pt x="6" y="1"/>
                  </a:moveTo>
                  <a:cubicBezTo>
                    <a:pt x="5" y="5"/>
                    <a:pt x="4" y="9"/>
                    <a:pt x="3" y="12"/>
                  </a:cubicBezTo>
                  <a:cubicBezTo>
                    <a:pt x="2" y="15"/>
                    <a:pt x="0" y="19"/>
                    <a:pt x="1" y="22"/>
                  </a:cubicBezTo>
                  <a:cubicBezTo>
                    <a:pt x="1" y="23"/>
                    <a:pt x="2" y="22"/>
                    <a:pt x="2" y="22"/>
                  </a:cubicBezTo>
                  <a:cubicBezTo>
                    <a:pt x="3" y="19"/>
                    <a:pt x="4" y="16"/>
                    <a:pt x="4" y="13"/>
                  </a:cubicBezTo>
                  <a:cubicBezTo>
                    <a:pt x="5" y="9"/>
                    <a:pt x="7" y="5"/>
                    <a:pt x="7" y="2"/>
                  </a:cubicBezTo>
                  <a:cubicBezTo>
                    <a:pt x="8" y="1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3" name="Freeform 133">
              <a:extLst>
                <a:ext uri="{FF2B5EF4-FFF2-40B4-BE49-F238E27FC236}">
                  <a16:creationId xmlns:a16="http://schemas.microsoft.com/office/drawing/2014/main" id="{98752978-85A5-408E-5C36-EA7F6F4D1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2950" y="5091113"/>
              <a:ext cx="7937" cy="15875"/>
            </a:xfrm>
            <a:custGeom>
              <a:avLst/>
              <a:gdLst>
                <a:gd name="T0" fmla="*/ 3 w 7"/>
                <a:gd name="T1" fmla="*/ 17 h 18"/>
                <a:gd name="T2" fmla="*/ 7 w 7"/>
                <a:gd name="T3" fmla="*/ 1 h 18"/>
                <a:gd name="T4" fmla="*/ 5 w 7"/>
                <a:gd name="T5" fmla="*/ 1 h 18"/>
                <a:gd name="T6" fmla="*/ 1 w 7"/>
                <a:gd name="T7" fmla="*/ 16 h 18"/>
                <a:gd name="T8" fmla="*/ 3 w 7"/>
                <a:gd name="T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8">
                  <a:moveTo>
                    <a:pt x="3" y="17"/>
                  </a:moveTo>
                  <a:cubicBezTo>
                    <a:pt x="4" y="12"/>
                    <a:pt x="7" y="7"/>
                    <a:pt x="7" y="1"/>
                  </a:cubicBezTo>
                  <a:cubicBezTo>
                    <a:pt x="7" y="0"/>
                    <a:pt x="5" y="0"/>
                    <a:pt x="5" y="1"/>
                  </a:cubicBezTo>
                  <a:cubicBezTo>
                    <a:pt x="5" y="7"/>
                    <a:pt x="2" y="11"/>
                    <a:pt x="1" y="16"/>
                  </a:cubicBezTo>
                  <a:cubicBezTo>
                    <a:pt x="0" y="18"/>
                    <a:pt x="2" y="18"/>
                    <a:pt x="3" y="1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4" name="Freeform 134">
              <a:extLst>
                <a:ext uri="{FF2B5EF4-FFF2-40B4-BE49-F238E27FC236}">
                  <a16:creationId xmlns:a16="http://schemas.microsoft.com/office/drawing/2014/main" id="{3AF24A53-E0FD-D4EA-31E6-5193D1B59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5089525"/>
              <a:ext cx="6350" cy="15875"/>
            </a:xfrm>
            <a:custGeom>
              <a:avLst/>
              <a:gdLst>
                <a:gd name="T0" fmla="*/ 3 w 6"/>
                <a:gd name="T1" fmla="*/ 15 h 16"/>
                <a:gd name="T2" fmla="*/ 5 w 6"/>
                <a:gd name="T3" fmla="*/ 2 h 16"/>
                <a:gd name="T4" fmla="*/ 3 w 6"/>
                <a:gd name="T5" fmla="*/ 2 h 16"/>
                <a:gd name="T6" fmla="*/ 1 w 6"/>
                <a:gd name="T7" fmla="*/ 14 h 16"/>
                <a:gd name="T8" fmla="*/ 3 w 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3" y="15"/>
                  </a:moveTo>
                  <a:cubicBezTo>
                    <a:pt x="4" y="10"/>
                    <a:pt x="6" y="6"/>
                    <a:pt x="5" y="2"/>
                  </a:cubicBezTo>
                  <a:cubicBezTo>
                    <a:pt x="5" y="0"/>
                    <a:pt x="3" y="0"/>
                    <a:pt x="3" y="2"/>
                  </a:cubicBezTo>
                  <a:cubicBezTo>
                    <a:pt x="3" y="6"/>
                    <a:pt x="2" y="10"/>
                    <a:pt x="1" y="14"/>
                  </a:cubicBezTo>
                  <a:cubicBezTo>
                    <a:pt x="0" y="15"/>
                    <a:pt x="3" y="16"/>
                    <a:pt x="3" y="15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5" name="Freeform 135">
              <a:extLst>
                <a:ext uri="{FF2B5EF4-FFF2-40B4-BE49-F238E27FC236}">
                  <a16:creationId xmlns:a16="http://schemas.microsoft.com/office/drawing/2014/main" id="{87F1C435-650A-A7B3-E7EC-8703DDABC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488" y="5118100"/>
              <a:ext cx="95250" cy="61913"/>
            </a:xfrm>
            <a:custGeom>
              <a:avLst/>
              <a:gdLst>
                <a:gd name="T0" fmla="*/ 97 w 99"/>
                <a:gd name="T1" fmla="*/ 60 h 64"/>
                <a:gd name="T2" fmla="*/ 75 w 99"/>
                <a:gd name="T3" fmla="*/ 53 h 64"/>
                <a:gd name="T4" fmla="*/ 48 w 99"/>
                <a:gd name="T5" fmla="*/ 39 h 64"/>
                <a:gd name="T6" fmla="*/ 25 w 99"/>
                <a:gd name="T7" fmla="*/ 24 h 64"/>
                <a:gd name="T8" fmla="*/ 2 w 99"/>
                <a:gd name="T9" fmla="*/ 1 h 64"/>
                <a:gd name="T10" fmla="*/ 1 w 99"/>
                <a:gd name="T11" fmla="*/ 2 h 64"/>
                <a:gd name="T12" fmla="*/ 14 w 99"/>
                <a:gd name="T13" fmla="*/ 18 h 64"/>
                <a:gd name="T14" fmla="*/ 37 w 99"/>
                <a:gd name="T15" fmla="*/ 35 h 64"/>
                <a:gd name="T16" fmla="*/ 66 w 99"/>
                <a:gd name="T17" fmla="*/ 53 h 64"/>
                <a:gd name="T18" fmla="*/ 96 w 99"/>
                <a:gd name="T19" fmla="*/ 63 h 64"/>
                <a:gd name="T20" fmla="*/ 97 w 99"/>
                <a:gd name="T2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64">
                  <a:moveTo>
                    <a:pt x="97" y="60"/>
                  </a:moveTo>
                  <a:cubicBezTo>
                    <a:pt x="90" y="57"/>
                    <a:pt x="82" y="55"/>
                    <a:pt x="75" y="53"/>
                  </a:cubicBezTo>
                  <a:cubicBezTo>
                    <a:pt x="65" y="50"/>
                    <a:pt x="56" y="44"/>
                    <a:pt x="48" y="39"/>
                  </a:cubicBezTo>
                  <a:cubicBezTo>
                    <a:pt x="40" y="34"/>
                    <a:pt x="32" y="29"/>
                    <a:pt x="25" y="24"/>
                  </a:cubicBezTo>
                  <a:cubicBezTo>
                    <a:pt x="17" y="19"/>
                    <a:pt x="6" y="10"/>
                    <a:pt x="2" y="1"/>
                  </a:cubicBezTo>
                  <a:cubicBezTo>
                    <a:pt x="2" y="0"/>
                    <a:pt x="0" y="0"/>
                    <a:pt x="1" y="2"/>
                  </a:cubicBezTo>
                  <a:cubicBezTo>
                    <a:pt x="3" y="9"/>
                    <a:pt x="8" y="13"/>
                    <a:pt x="14" y="18"/>
                  </a:cubicBezTo>
                  <a:cubicBezTo>
                    <a:pt x="21" y="25"/>
                    <a:pt x="29" y="30"/>
                    <a:pt x="37" y="35"/>
                  </a:cubicBezTo>
                  <a:cubicBezTo>
                    <a:pt x="47" y="41"/>
                    <a:pt x="56" y="47"/>
                    <a:pt x="66" y="53"/>
                  </a:cubicBezTo>
                  <a:cubicBezTo>
                    <a:pt x="76" y="57"/>
                    <a:pt x="86" y="58"/>
                    <a:pt x="96" y="63"/>
                  </a:cubicBezTo>
                  <a:cubicBezTo>
                    <a:pt x="97" y="64"/>
                    <a:pt x="99" y="61"/>
                    <a:pt x="97" y="6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Freeform 136">
              <a:extLst>
                <a:ext uri="{FF2B5EF4-FFF2-40B4-BE49-F238E27FC236}">
                  <a16:creationId xmlns:a16="http://schemas.microsoft.com/office/drawing/2014/main" id="{3D608D3A-456F-14D6-00CF-28BC45DE9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775" y="5129213"/>
              <a:ext cx="57150" cy="34925"/>
            </a:xfrm>
            <a:custGeom>
              <a:avLst/>
              <a:gdLst>
                <a:gd name="T0" fmla="*/ 23 w 59"/>
                <a:gd name="T1" fmla="*/ 17 h 37"/>
                <a:gd name="T2" fmla="*/ 55 w 59"/>
                <a:gd name="T3" fmla="*/ 36 h 37"/>
                <a:gd name="T4" fmla="*/ 57 w 59"/>
                <a:gd name="T5" fmla="*/ 33 h 37"/>
                <a:gd name="T6" fmla="*/ 29 w 59"/>
                <a:gd name="T7" fmla="*/ 18 h 37"/>
                <a:gd name="T8" fmla="*/ 14 w 59"/>
                <a:gd name="T9" fmla="*/ 9 h 37"/>
                <a:gd name="T10" fmla="*/ 1 w 59"/>
                <a:gd name="T11" fmla="*/ 0 h 37"/>
                <a:gd name="T12" fmla="*/ 0 w 59"/>
                <a:gd name="T13" fmla="*/ 1 h 37"/>
                <a:gd name="T14" fmla="*/ 23 w 59"/>
                <a:gd name="T1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37">
                  <a:moveTo>
                    <a:pt x="23" y="17"/>
                  </a:moveTo>
                  <a:cubicBezTo>
                    <a:pt x="33" y="24"/>
                    <a:pt x="44" y="31"/>
                    <a:pt x="55" y="36"/>
                  </a:cubicBezTo>
                  <a:cubicBezTo>
                    <a:pt x="57" y="37"/>
                    <a:pt x="59" y="34"/>
                    <a:pt x="57" y="33"/>
                  </a:cubicBezTo>
                  <a:cubicBezTo>
                    <a:pt x="47" y="29"/>
                    <a:pt x="38" y="24"/>
                    <a:pt x="29" y="18"/>
                  </a:cubicBezTo>
                  <a:cubicBezTo>
                    <a:pt x="24" y="15"/>
                    <a:pt x="19" y="12"/>
                    <a:pt x="14" y="9"/>
                  </a:cubicBezTo>
                  <a:cubicBezTo>
                    <a:pt x="10" y="6"/>
                    <a:pt x="5" y="4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6" y="8"/>
                    <a:pt x="16" y="12"/>
                    <a:pt x="23" y="1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Freeform 137">
              <a:extLst>
                <a:ext uri="{FF2B5EF4-FFF2-40B4-BE49-F238E27FC236}">
                  <a16:creationId xmlns:a16="http://schemas.microsoft.com/office/drawing/2014/main" id="{8C7E5097-9EBD-F460-6CA9-DCEF77E35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1313" y="4730750"/>
              <a:ext cx="114300" cy="74613"/>
            </a:xfrm>
            <a:custGeom>
              <a:avLst/>
              <a:gdLst>
                <a:gd name="T0" fmla="*/ 1 w 119"/>
                <a:gd name="T1" fmla="*/ 78 h 79"/>
                <a:gd name="T2" fmla="*/ 54 w 119"/>
                <a:gd name="T3" fmla="*/ 28 h 79"/>
                <a:gd name="T4" fmla="*/ 86 w 119"/>
                <a:gd name="T5" fmla="*/ 13 h 79"/>
                <a:gd name="T6" fmla="*/ 118 w 119"/>
                <a:gd name="T7" fmla="*/ 3 h 79"/>
                <a:gd name="T8" fmla="*/ 117 w 119"/>
                <a:gd name="T9" fmla="*/ 0 h 79"/>
                <a:gd name="T10" fmla="*/ 80 w 119"/>
                <a:gd name="T11" fmla="*/ 12 h 79"/>
                <a:gd name="T12" fmla="*/ 48 w 119"/>
                <a:gd name="T13" fmla="*/ 29 h 79"/>
                <a:gd name="T14" fmla="*/ 0 w 119"/>
                <a:gd name="T15" fmla="*/ 78 h 79"/>
                <a:gd name="T16" fmla="*/ 1 w 119"/>
                <a:gd name="T17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79">
                  <a:moveTo>
                    <a:pt x="1" y="78"/>
                  </a:moveTo>
                  <a:cubicBezTo>
                    <a:pt x="10" y="55"/>
                    <a:pt x="34" y="40"/>
                    <a:pt x="54" y="28"/>
                  </a:cubicBezTo>
                  <a:cubicBezTo>
                    <a:pt x="64" y="22"/>
                    <a:pt x="75" y="17"/>
                    <a:pt x="86" y="13"/>
                  </a:cubicBezTo>
                  <a:cubicBezTo>
                    <a:pt x="97" y="9"/>
                    <a:pt x="108" y="7"/>
                    <a:pt x="118" y="3"/>
                  </a:cubicBezTo>
                  <a:cubicBezTo>
                    <a:pt x="119" y="2"/>
                    <a:pt x="118" y="0"/>
                    <a:pt x="117" y="0"/>
                  </a:cubicBezTo>
                  <a:cubicBezTo>
                    <a:pt x="105" y="5"/>
                    <a:pt x="92" y="8"/>
                    <a:pt x="80" y="12"/>
                  </a:cubicBezTo>
                  <a:cubicBezTo>
                    <a:pt x="69" y="17"/>
                    <a:pt x="58" y="22"/>
                    <a:pt x="48" y="29"/>
                  </a:cubicBezTo>
                  <a:cubicBezTo>
                    <a:pt x="29" y="41"/>
                    <a:pt x="8" y="56"/>
                    <a:pt x="0" y="78"/>
                  </a:cubicBezTo>
                  <a:cubicBezTo>
                    <a:pt x="0" y="78"/>
                    <a:pt x="1" y="79"/>
                    <a:pt x="1" y="78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8" name="Freeform 138">
              <a:extLst>
                <a:ext uri="{FF2B5EF4-FFF2-40B4-BE49-F238E27FC236}">
                  <a16:creationId xmlns:a16="http://schemas.microsoft.com/office/drawing/2014/main" id="{2C0CDBCD-560A-9342-61AA-BCC82AAB1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775" y="4740275"/>
              <a:ext cx="80962" cy="50800"/>
            </a:xfrm>
            <a:custGeom>
              <a:avLst/>
              <a:gdLst>
                <a:gd name="T0" fmla="*/ 83 w 85"/>
                <a:gd name="T1" fmla="*/ 0 h 54"/>
                <a:gd name="T2" fmla="*/ 35 w 85"/>
                <a:gd name="T3" fmla="*/ 24 h 54"/>
                <a:gd name="T4" fmla="*/ 1 w 85"/>
                <a:gd name="T5" fmla="*/ 52 h 54"/>
                <a:gd name="T6" fmla="*/ 2 w 85"/>
                <a:gd name="T7" fmla="*/ 53 h 54"/>
                <a:gd name="T8" fmla="*/ 36 w 85"/>
                <a:gd name="T9" fmla="*/ 26 h 54"/>
                <a:gd name="T10" fmla="*/ 84 w 85"/>
                <a:gd name="T11" fmla="*/ 3 h 54"/>
                <a:gd name="T12" fmla="*/ 83 w 85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54">
                  <a:moveTo>
                    <a:pt x="83" y="0"/>
                  </a:moveTo>
                  <a:cubicBezTo>
                    <a:pt x="65" y="4"/>
                    <a:pt x="50" y="15"/>
                    <a:pt x="35" y="24"/>
                  </a:cubicBezTo>
                  <a:cubicBezTo>
                    <a:pt x="22" y="31"/>
                    <a:pt x="7" y="38"/>
                    <a:pt x="1" y="52"/>
                  </a:cubicBezTo>
                  <a:cubicBezTo>
                    <a:pt x="0" y="53"/>
                    <a:pt x="1" y="54"/>
                    <a:pt x="2" y="53"/>
                  </a:cubicBezTo>
                  <a:cubicBezTo>
                    <a:pt x="9" y="40"/>
                    <a:pt x="23" y="33"/>
                    <a:pt x="36" y="26"/>
                  </a:cubicBezTo>
                  <a:cubicBezTo>
                    <a:pt x="51" y="17"/>
                    <a:pt x="66" y="6"/>
                    <a:pt x="84" y="3"/>
                  </a:cubicBezTo>
                  <a:cubicBezTo>
                    <a:pt x="85" y="2"/>
                    <a:pt x="85" y="0"/>
                    <a:pt x="83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9" name="Freeform 139">
              <a:extLst>
                <a:ext uri="{FF2B5EF4-FFF2-40B4-BE49-F238E27FC236}">
                  <a16:creationId xmlns:a16="http://schemas.microsoft.com/office/drawing/2014/main" id="{432D1572-3813-D61C-3BFA-A692B17A8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238" y="4754563"/>
              <a:ext cx="46037" cy="28575"/>
            </a:xfrm>
            <a:custGeom>
              <a:avLst/>
              <a:gdLst>
                <a:gd name="T0" fmla="*/ 45 w 48"/>
                <a:gd name="T1" fmla="*/ 1 h 30"/>
                <a:gd name="T2" fmla="*/ 1 w 48"/>
                <a:gd name="T3" fmla="*/ 28 h 30"/>
                <a:gd name="T4" fmla="*/ 2 w 48"/>
                <a:gd name="T5" fmla="*/ 29 h 30"/>
                <a:gd name="T6" fmla="*/ 46 w 48"/>
                <a:gd name="T7" fmla="*/ 3 h 30"/>
                <a:gd name="T8" fmla="*/ 45 w 48"/>
                <a:gd name="T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45" y="1"/>
                  </a:moveTo>
                  <a:cubicBezTo>
                    <a:pt x="30" y="9"/>
                    <a:pt x="13" y="16"/>
                    <a:pt x="1" y="28"/>
                  </a:cubicBezTo>
                  <a:cubicBezTo>
                    <a:pt x="0" y="29"/>
                    <a:pt x="1" y="30"/>
                    <a:pt x="2" y="29"/>
                  </a:cubicBezTo>
                  <a:cubicBezTo>
                    <a:pt x="15" y="17"/>
                    <a:pt x="31" y="11"/>
                    <a:pt x="46" y="3"/>
                  </a:cubicBezTo>
                  <a:cubicBezTo>
                    <a:pt x="48" y="2"/>
                    <a:pt x="47" y="0"/>
                    <a:pt x="45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Freeform 140">
              <a:extLst>
                <a:ext uri="{FF2B5EF4-FFF2-40B4-BE49-F238E27FC236}">
                  <a16:creationId xmlns:a16="http://schemas.microsoft.com/office/drawing/2014/main" id="{B82032B6-A41E-5D5C-276E-0E9E4595F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4899025"/>
              <a:ext cx="9525" cy="134938"/>
            </a:xfrm>
            <a:custGeom>
              <a:avLst/>
              <a:gdLst>
                <a:gd name="T0" fmla="*/ 3 w 10"/>
                <a:gd name="T1" fmla="*/ 71 h 141"/>
                <a:gd name="T2" fmla="*/ 4 w 10"/>
                <a:gd name="T3" fmla="*/ 36 h 141"/>
                <a:gd name="T4" fmla="*/ 9 w 10"/>
                <a:gd name="T5" fmla="*/ 1 h 141"/>
                <a:gd name="T6" fmla="*/ 8 w 10"/>
                <a:gd name="T7" fmla="*/ 1 h 141"/>
                <a:gd name="T8" fmla="*/ 2 w 10"/>
                <a:gd name="T9" fmla="*/ 33 h 141"/>
                <a:gd name="T10" fmla="*/ 0 w 10"/>
                <a:gd name="T11" fmla="*/ 71 h 141"/>
                <a:gd name="T12" fmla="*/ 7 w 10"/>
                <a:gd name="T13" fmla="*/ 139 h 141"/>
                <a:gd name="T14" fmla="*/ 10 w 10"/>
                <a:gd name="T15" fmla="*/ 138 h 141"/>
                <a:gd name="T16" fmla="*/ 3 w 10"/>
                <a:gd name="T17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41">
                  <a:moveTo>
                    <a:pt x="3" y="71"/>
                  </a:moveTo>
                  <a:cubicBezTo>
                    <a:pt x="4" y="59"/>
                    <a:pt x="4" y="48"/>
                    <a:pt x="4" y="36"/>
                  </a:cubicBezTo>
                  <a:cubicBezTo>
                    <a:pt x="5" y="24"/>
                    <a:pt x="8" y="13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ubicBezTo>
                    <a:pt x="6" y="12"/>
                    <a:pt x="3" y="22"/>
                    <a:pt x="2" y="33"/>
                  </a:cubicBezTo>
                  <a:cubicBezTo>
                    <a:pt x="0" y="45"/>
                    <a:pt x="1" y="58"/>
                    <a:pt x="0" y="71"/>
                  </a:cubicBezTo>
                  <a:cubicBezTo>
                    <a:pt x="0" y="94"/>
                    <a:pt x="0" y="117"/>
                    <a:pt x="7" y="139"/>
                  </a:cubicBezTo>
                  <a:cubicBezTo>
                    <a:pt x="7" y="141"/>
                    <a:pt x="10" y="140"/>
                    <a:pt x="10" y="138"/>
                  </a:cubicBezTo>
                  <a:cubicBezTo>
                    <a:pt x="3" y="116"/>
                    <a:pt x="3" y="93"/>
                    <a:pt x="3" y="7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Freeform 141">
              <a:extLst>
                <a:ext uri="{FF2B5EF4-FFF2-40B4-BE49-F238E27FC236}">
                  <a16:creationId xmlns:a16="http://schemas.microsoft.com/office/drawing/2014/main" id="{A867D5B3-D737-C773-245E-141CD471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5" y="4964113"/>
              <a:ext cx="20637" cy="95250"/>
            </a:xfrm>
            <a:custGeom>
              <a:avLst/>
              <a:gdLst>
                <a:gd name="T0" fmla="*/ 8 w 22"/>
                <a:gd name="T1" fmla="*/ 53 h 100"/>
                <a:gd name="T2" fmla="*/ 2 w 22"/>
                <a:gd name="T3" fmla="*/ 0 h 100"/>
                <a:gd name="T4" fmla="*/ 1 w 22"/>
                <a:gd name="T5" fmla="*/ 0 h 100"/>
                <a:gd name="T6" fmla="*/ 6 w 22"/>
                <a:gd name="T7" fmla="*/ 54 h 100"/>
                <a:gd name="T8" fmla="*/ 12 w 22"/>
                <a:gd name="T9" fmla="*/ 81 h 100"/>
                <a:gd name="T10" fmla="*/ 19 w 22"/>
                <a:gd name="T11" fmla="*/ 98 h 100"/>
                <a:gd name="T12" fmla="*/ 21 w 22"/>
                <a:gd name="T13" fmla="*/ 97 h 100"/>
                <a:gd name="T14" fmla="*/ 14 w 22"/>
                <a:gd name="T15" fmla="*/ 78 h 100"/>
                <a:gd name="T16" fmla="*/ 8 w 22"/>
                <a:gd name="T17" fmla="*/ 5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00">
                  <a:moveTo>
                    <a:pt x="8" y="53"/>
                  </a:moveTo>
                  <a:cubicBezTo>
                    <a:pt x="5" y="35"/>
                    <a:pt x="2" y="18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8"/>
                    <a:pt x="2" y="36"/>
                    <a:pt x="6" y="54"/>
                  </a:cubicBezTo>
                  <a:cubicBezTo>
                    <a:pt x="8" y="63"/>
                    <a:pt x="9" y="72"/>
                    <a:pt x="12" y="81"/>
                  </a:cubicBezTo>
                  <a:cubicBezTo>
                    <a:pt x="14" y="87"/>
                    <a:pt x="15" y="93"/>
                    <a:pt x="19" y="98"/>
                  </a:cubicBezTo>
                  <a:cubicBezTo>
                    <a:pt x="20" y="100"/>
                    <a:pt x="22" y="98"/>
                    <a:pt x="21" y="97"/>
                  </a:cubicBezTo>
                  <a:cubicBezTo>
                    <a:pt x="18" y="91"/>
                    <a:pt x="16" y="85"/>
                    <a:pt x="14" y="78"/>
                  </a:cubicBezTo>
                  <a:cubicBezTo>
                    <a:pt x="12" y="70"/>
                    <a:pt x="10" y="62"/>
                    <a:pt x="8" y="5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Freeform 142">
              <a:extLst>
                <a:ext uri="{FF2B5EF4-FFF2-40B4-BE49-F238E27FC236}">
                  <a16:creationId xmlns:a16="http://schemas.microsoft.com/office/drawing/2014/main" id="{52387F93-9B00-936D-919F-7F4A96E14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7675" y="4792663"/>
              <a:ext cx="88900" cy="26988"/>
            </a:xfrm>
            <a:custGeom>
              <a:avLst/>
              <a:gdLst>
                <a:gd name="T0" fmla="*/ 1 w 94"/>
                <a:gd name="T1" fmla="*/ 27 h 28"/>
                <a:gd name="T2" fmla="*/ 40 w 94"/>
                <a:gd name="T3" fmla="*/ 11 h 28"/>
                <a:gd name="T4" fmla="*/ 91 w 94"/>
                <a:gd name="T5" fmla="*/ 17 h 28"/>
                <a:gd name="T6" fmla="*/ 93 w 94"/>
                <a:gd name="T7" fmla="*/ 14 h 28"/>
                <a:gd name="T8" fmla="*/ 1 w 94"/>
                <a:gd name="T9" fmla="*/ 26 h 28"/>
                <a:gd name="T10" fmla="*/ 1 w 94"/>
                <a:gd name="T1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8">
                  <a:moveTo>
                    <a:pt x="1" y="27"/>
                  </a:moveTo>
                  <a:cubicBezTo>
                    <a:pt x="14" y="21"/>
                    <a:pt x="26" y="14"/>
                    <a:pt x="40" y="11"/>
                  </a:cubicBezTo>
                  <a:cubicBezTo>
                    <a:pt x="58" y="7"/>
                    <a:pt x="75" y="9"/>
                    <a:pt x="91" y="17"/>
                  </a:cubicBezTo>
                  <a:cubicBezTo>
                    <a:pt x="93" y="18"/>
                    <a:pt x="94" y="15"/>
                    <a:pt x="93" y="14"/>
                  </a:cubicBezTo>
                  <a:cubicBezTo>
                    <a:pt x="62" y="0"/>
                    <a:pt x="29" y="8"/>
                    <a:pt x="1" y="26"/>
                  </a:cubicBezTo>
                  <a:cubicBezTo>
                    <a:pt x="0" y="27"/>
                    <a:pt x="1" y="28"/>
                    <a:pt x="1" y="2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Freeform 143">
              <a:extLst>
                <a:ext uri="{FF2B5EF4-FFF2-40B4-BE49-F238E27FC236}">
                  <a16:creationId xmlns:a16="http://schemas.microsoft.com/office/drawing/2014/main" id="{6088F466-338A-EBD8-C6BC-310012E09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75" y="4727575"/>
              <a:ext cx="96837" cy="88900"/>
            </a:xfrm>
            <a:custGeom>
              <a:avLst/>
              <a:gdLst>
                <a:gd name="T0" fmla="*/ 0 w 101"/>
                <a:gd name="T1" fmla="*/ 1 h 92"/>
                <a:gd name="T2" fmla="*/ 56 w 101"/>
                <a:gd name="T3" fmla="*/ 39 h 92"/>
                <a:gd name="T4" fmla="*/ 79 w 101"/>
                <a:gd name="T5" fmla="*/ 65 h 92"/>
                <a:gd name="T6" fmla="*/ 98 w 101"/>
                <a:gd name="T7" fmla="*/ 90 h 92"/>
                <a:gd name="T8" fmla="*/ 100 w 101"/>
                <a:gd name="T9" fmla="*/ 89 h 92"/>
                <a:gd name="T10" fmla="*/ 81 w 101"/>
                <a:gd name="T11" fmla="*/ 64 h 92"/>
                <a:gd name="T12" fmla="*/ 58 w 101"/>
                <a:gd name="T13" fmla="*/ 37 h 92"/>
                <a:gd name="T14" fmla="*/ 1 w 101"/>
                <a:gd name="T15" fmla="*/ 0 h 92"/>
                <a:gd name="T16" fmla="*/ 0 w 101"/>
                <a:gd name="T17" fmla="*/ 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92">
                  <a:moveTo>
                    <a:pt x="0" y="1"/>
                  </a:moveTo>
                  <a:cubicBezTo>
                    <a:pt x="22" y="8"/>
                    <a:pt x="39" y="23"/>
                    <a:pt x="56" y="39"/>
                  </a:cubicBezTo>
                  <a:cubicBezTo>
                    <a:pt x="65" y="47"/>
                    <a:pt x="72" y="55"/>
                    <a:pt x="79" y="65"/>
                  </a:cubicBezTo>
                  <a:cubicBezTo>
                    <a:pt x="85" y="74"/>
                    <a:pt x="93" y="81"/>
                    <a:pt x="98" y="90"/>
                  </a:cubicBezTo>
                  <a:cubicBezTo>
                    <a:pt x="99" y="92"/>
                    <a:pt x="101" y="91"/>
                    <a:pt x="100" y="89"/>
                  </a:cubicBezTo>
                  <a:cubicBezTo>
                    <a:pt x="95" y="80"/>
                    <a:pt x="87" y="73"/>
                    <a:pt x="81" y="64"/>
                  </a:cubicBezTo>
                  <a:cubicBezTo>
                    <a:pt x="74" y="54"/>
                    <a:pt x="67" y="45"/>
                    <a:pt x="58" y="37"/>
                  </a:cubicBezTo>
                  <a:cubicBezTo>
                    <a:pt x="41" y="21"/>
                    <a:pt x="23" y="6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Freeform 144">
              <a:extLst>
                <a:ext uri="{FF2B5EF4-FFF2-40B4-BE49-F238E27FC236}">
                  <a16:creationId xmlns:a16="http://schemas.microsoft.com/office/drawing/2014/main" id="{107FC0A2-B3D8-6E70-942F-E4C32C900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625" y="4737100"/>
              <a:ext cx="58737" cy="58738"/>
            </a:xfrm>
            <a:custGeom>
              <a:avLst/>
              <a:gdLst>
                <a:gd name="T0" fmla="*/ 0 w 61"/>
                <a:gd name="T1" fmla="*/ 1 h 61"/>
                <a:gd name="T2" fmla="*/ 15 w 61"/>
                <a:gd name="T3" fmla="*/ 13 h 61"/>
                <a:gd name="T4" fmla="*/ 33 w 61"/>
                <a:gd name="T5" fmla="*/ 29 h 61"/>
                <a:gd name="T6" fmla="*/ 58 w 61"/>
                <a:gd name="T7" fmla="*/ 60 h 61"/>
                <a:gd name="T8" fmla="*/ 60 w 61"/>
                <a:gd name="T9" fmla="*/ 58 h 61"/>
                <a:gd name="T10" fmla="*/ 35 w 61"/>
                <a:gd name="T11" fmla="*/ 27 h 61"/>
                <a:gd name="T12" fmla="*/ 15 w 61"/>
                <a:gd name="T13" fmla="*/ 10 h 61"/>
                <a:gd name="T14" fmla="*/ 1 w 61"/>
                <a:gd name="T15" fmla="*/ 0 h 61"/>
                <a:gd name="T16" fmla="*/ 0 w 61"/>
                <a:gd name="T17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0" y="1"/>
                  </a:moveTo>
                  <a:cubicBezTo>
                    <a:pt x="6" y="3"/>
                    <a:pt x="10" y="9"/>
                    <a:pt x="15" y="13"/>
                  </a:cubicBezTo>
                  <a:cubicBezTo>
                    <a:pt x="20" y="19"/>
                    <a:pt x="27" y="24"/>
                    <a:pt x="33" y="29"/>
                  </a:cubicBezTo>
                  <a:cubicBezTo>
                    <a:pt x="43" y="37"/>
                    <a:pt x="50" y="48"/>
                    <a:pt x="58" y="60"/>
                  </a:cubicBezTo>
                  <a:cubicBezTo>
                    <a:pt x="59" y="61"/>
                    <a:pt x="61" y="60"/>
                    <a:pt x="60" y="58"/>
                  </a:cubicBezTo>
                  <a:cubicBezTo>
                    <a:pt x="52" y="47"/>
                    <a:pt x="46" y="36"/>
                    <a:pt x="35" y="27"/>
                  </a:cubicBezTo>
                  <a:cubicBezTo>
                    <a:pt x="28" y="21"/>
                    <a:pt x="21" y="16"/>
                    <a:pt x="15" y="10"/>
                  </a:cubicBezTo>
                  <a:cubicBezTo>
                    <a:pt x="10" y="6"/>
                    <a:pt x="6" y="2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13117B45-05A4-F927-06C2-529A179A7F95}"/>
              </a:ext>
            </a:extLst>
          </p:cNvPr>
          <p:cNvGrpSpPr/>
          <p:nvPr/>
        </p:nvGrpSpPr>
        <p:grpSpPr>
          <a:xfrm rot="2700000">
            <a:off x="7296345" y="5153970"/>
            <a:ext cx="599020" cy="921808"/>
            <a:chOff x="3372645" y="4801908"/>
            <a:chExt cx="612774" cy="942976"/>
          </a:xfrm>
        </p:grpSpPr>
        <p:sp>
          <p:nvSpPr>
            <p:cNvPr id="121" name="Freeform 56">
              <a:extLst>
                <a:ext uri="{FF2B5EF4-FFF2-40B4-BE49-F238E27FC236}">
                  <a16:creationId xmlns:a16="http://schemas.microsoft.com/office/drawing/2014/main" id="{A79854D3-1E5F-5891-05CC-E756E820ED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86932" y="4801908"/>
              <a:ext cx="598487" cy="896938"/>
            </a:xfrm>
            <a:custGeom>
              <a:avLst/>
              <a:gdLst>
                <a:gd name="T0" fmla="*/ 612 w 627"/>
                <a:gd name="T1" fmla="*/ 262 h 939"/>
                <a:gd name="T2" fmla="*/ 514 w 627"/>
                <a:gd name="T3" fmla="*/ 93 h 939"/>
                <a:gd name="T4" fmla="*/ 277 w 627"/>
                <a:gd name="T5" fmla="*/ 15 h 939"/>
                <a:gd name="T6" fmla="*/ 277 w 627"/>
                <a:gd name="T7" fmla="*/ 15 h 939"/>
                <a:gd name="T8" fmla="*/ 110 w 627"/>
                <a:gd name="T9" fmla="*/ 96 h 939"/>
                <a:gd name="T10" fmla="*/ 14 w 627"/>
                <a:gd name="T11" fmla="*/ 266 h 939"/>
                <a:gd name="T12" fmla="*/ 40 w 627"/>
                <a:gd name="T13" fmla="*/ 491 h 939"/>
                <a:gd name="T14" fmla="*/ 165 w 627"/>
                <a:gd name="T15" fmla="*/ 714 h 939"/>
                <a:gd name="T16" fmla="*/ 237 w 627"/>
                <a:gd name="T17" fmla="*/ 826 h 939"/>
                <a:gd name="T18" fmla="*/ 309 w 627"/>
                <a:gd name="T19" fmla="*/ 927 h 939"/>
                <a:gd name="T20" fmla="*/ 310 w 627"/>
                <a:gd name="T21" fmla="*/ 928 h 939"/>
                <a:gd name="T22" fmla="*/ 310 w 627"/>
                <a:gd name="T23" fmla="*/ 928 h 939"/>
                <a:gd name="T24" fmla="*/ 324 w 627"/>
                <a:gd name="T25" fmla="*/ 931 h 939"/>
                <a:gd name="T26" fmla="*/ 324 w 627"/>
                <a:gd name="T27" fmla="*/ 931 h 939"/>
                <a:gd name="T28" fmla="*/ 394 w 627"/>
                <a:gd name="T29" fmla="*/ 824 h 939"/>
                <a:gd name="T30" fmla="*/ 465 w 627"/>
                <a:gd name="T31" fmla="*/ 711 h 939"/>
                <a:gd name="T32" fmla="*/ 588 w 627"/>
                <a:gd name="T33" fmla="*/ 487 h 939"/>
                <a:gd name="T34" fmla="*/ 612 w 627"/>
                <a:gd name="T35" fmla="*/ 262 h 939"/>
                <a:gd name="T36" fmla="*/ 563 w 627"/>
                <a:gd name="T37" fmla="*/ 498 h 939"/>
                <a:gd name="T38" fmla="*/ 441 w 627"/>
                <a:gd name="T39" fmla="*/ 714 h 939"/>
                <a:gd name="T40" fmla="*/ 375 w 627"/>
                <a:gd name="T41" fmla="*/ 823 h 939"/>
                <a:gd name="T42" fmla="*/ 317 w 627"/>
                <a:gd name="T43" fmla="*/ 908 h 939"/>
                <a:gd name="T44" fmla="*/ 316 w 627"/>
                <a:gd name="T45" fmla="*/ 912 h 939"/>
                <a:gd name="T46" fmla="*/ 315 w 627"/>
                <a:gd name="T47" fmla="*/ 909 h 939"/>
                <a:gd name="T48" fmla="*/ 257 w 627"/>
                <a:gd name="T49" fmla="*/ 825 h 939"/>
                <a:gd name="T50" fmla="*/ 190 w 627"/>
                <a:gd name="T51" fmla="*/ 716 h 939"/>
                <a:gd name="T52" fmla="*/ 65 w 627"/>
                <a:gd name="T53" fmla="*/ 502 h 939"/>
                <a:gd name="T54" fmla="*/ 33 w 627"/>
                <a:gd name="T55" fmla="*/ 271 h 939"/>
                <a:gd name="T56" fmla="*/ 138 w 627"/>
                <a:gd name="T57" fmla="*/ 97 h 939"/>
                <a:gd name="T58" fmla="*/ 278 w 627"/>
                <a:gd name="T59" fmla="*/ 38 h 939"/>
                <a:gd name="T60" fmla="*/ 278 w 627"/>
                <a:gd name="T61" fmla="*/ 39 h 939"/>
                <a:gd name="T62" fmla="*/ 281 w 627"/>
                <a:gd name="T63" fmla="*/ 38 h 939"/>
                <a:gd name="T64" fmla="*/ 334 w 627"/>
                <a:gd name="T65" fmla="*/ 35 h 939"/>
                <a:gd name="T66" fmla="*/ 487 w 627"/>
                <a:gd name="T67" fmla="*/ 94 h 939"/>
                <a:gd name="T68" fmla="*/ 593 w 627"/>
                <a:gd name="T69" fmla="*/ 267 h 939"/>
                <a:gd name="T70" fmla="*/ 563 w 627"/>
                <a:gd name="T71" fmla="*/ 498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7" h="939">
                  <a:moveTo>
                    <a:pt x="612" y="262"/>
                  </a:moveTo>
                  <a:cubicBezTo>
                    <a:pt x="599" y="198"/>
                    <a:pt x="563" y="137"/>
                    <a:pt x="514" y="93"/>
                  </a:cubicBezTo>
                  <a:cubicBezTo>
                    <a:pt x="465" y="49"/>
                    <a:pt x="357" y="0"/>
                    <a:pt x="277" y="15"/>
                  </a:cubicBezTo>
                  <a:cubicBezTo>
                    <a:pt x="277" y="15"/>
                    <a:pt x="277" y="15"/>
                    <a:pt x="277" y="15"/>
                  </a:cubicBezTo>
                  <a:cubicBezTo>
                    <a:pt x="212" y="21"/>
                    <a:pt x="149" y="60"/>
                    <a:pt x="110" y="96"/>
                  </a:cubicBezTo>
                  <a:cubicBezTo>
                    <a:pt x="62" y="141"/>
                    <a:pt x="26" y="202"/>
                    <a:pt x="14" y="266"/>
                  </a:cubicBezTo>
                  <a:cubicBezTo>
                    <a:pt x="0" y="341"/>
                    <a:pt x="16" y="420"/>
                    <a:pt x="40" y="491"/>
                  </a:cubicBezTo>
                  <a:cubicBezTo>
                    <a:pt x="67" y="572"/>
                    <a:pt x="118" y="642"/>
                    <a:pt x="165" y="714"/>
                  </a:cubicBezTo>
                  <a:cubicBezTo>
                    <a:pt x="189" y="751"/>
                    <a:pt x="213" y="789"/>
                    <a:pt x="237" y="826"/>
                  </a:cubicBezTo>
                  <a:cubicBezTo>
                    <a:pt x="260" y="860"/>
                    <a:pt x="288" y="891"/>
                    <a:pt x="309" y="927"/>
                  </a:cubicBezTo>
                  <a:cubicBezTo>
                    <a:pt x="309" y="929"/>
                    <a:pt x="310" y="929"/>
                    <a:pt x="310" y="928"/>
                  </a:cubicBezTo>
                  <a:cubicBezTo>
                    <a:pt x="310" y="928"/>
                    <a:pt x="310" y="928"/>
                    <a:pt x="310" y="928"/>
                  </a:cubicBezTo>
                  <a:cubicBezTo>
                    <a:pt x="311" y="938"/>
                    <a:pt x="319" y="939"/>
                    <a:pt x="324" y="931"/>
                  </a:cubicBezTo>
                  <a:cubicBezTo>
                    <a:pt x="324" y="931"/>
                    <a:pt x="324" y="931"/>
                    <a:pt x="324" y="931"/>
                  </a:cubicBezTo>
                  <a:cubicBezTo>
                    <a:pt x="345" y="895"/>
                    <a:pt x="372" y="858"/>
                    <a:pt x="394" y="824"/>
                  </a:cubicBezTo>
                  <a:cubicBezTo>
                    <a:pt x="418" y="786"/>
                    <a:pt x="441" y="748"/>
                    <a:pt x="465" y="711"/>
                  </a:cubicBezTo>
                  <a:cubicBezTo>
                    <a:pt x="511" y="639"/>
                    <a:pt x="562" y="569"/>
                    <a:pt x="588" y="487"/>
                  </a:cubicBezTo>
                  <a:cubicBezTo>
                    <a:pt x="611" y="416"/>
                    <a:pt x="627" y="337"/>
                    <a:pt x="612" y="262"/>
                  </a:cubicBezTo>
                  <a:close/>
                  <a:moveTo>
                    <a:pt x="563" y="498"/>
                  </a:moveTo>
                  <a:cubicBezTo>
                    <a:pt x="535" y="576"/>
                    <a:pt x="483" y="643"/>
                    <a:pt x="441" y="714"/>
                  </a:cubicBezTo>
                  <a:cubicBezTo>
                    <a:pt x="418" y="750"/>
                    <a:pt x="397" y="787"/>
                    <a:pt x="375" y="823"/>
                  </a:cubicBezTo>
                  <a:cubicBezTo>
                    <a:pt x="356" y="852"/>
                    <a:pt x="335" y="879"/>
                    <a:pt x="317" y="908"/>
                  </a:cubicBezTo>
                  <a:cubicBezTo>
                    <a:pt x="316" y="912"/>
                    <a:pt x="316" y="912"/>
                    <a:pt x="316" y="912"/>
                  </a:cubicBezTo>
                  <a:cubicBezTo>
                    <a:pt x="315" y="909"/>
                    <a:pt x="315" y="909"/>
                    <a:pt x="315" y="909"/>
                  </a:cubicBezTo>
                  <a:cubicBezTo>
                    <a:pt x="297" y="880"/>
                    <a:pt x="275" y="854"/>
                    <a:pt x="257" y="825"/>
                  </a:cubicBezTo>
                  <a:cubicBezTo>
                    <a:pt x="234" y="789"/>
                    <a:pt x="212" y="752"/>
                    <a:pt x="190" y="716"/>
                  </a:cubicBezTo>
                  <a:cubicBezTo>
                    <a:pt x="146" y="646"/>
                    <a:pt x="94" y="579"/>
                    <a:pt x="65" y="502"/>
                  </a:cubicBezTo>
                  <a:cubicBezTo>
                    <a:pt x="38" y="429"/>
                    <a:pt x="20" y="348"/>
                    <a:pt x="33" y="271"/>
                  </a:cubicBezTo>
                  <a:cubicBezTo>
                    <a:pt x="45" y="203"/>
                    <a:pt x="85" y="141"/>
                    <a:pt x="138" y="97"/>
                  </a:cubicBezTo>
                  <a:cubicBezTo>
                    <a:pt x="177" y="64"/>
                    <a:pt x="226" y="45"/>
                    <a:pt x="278" y="38"/>
                  </a:cubicBezTo>
                  <a:cubicBezTo>
                    <a:pt x="278" y="39"/>
                    <a:pt x="278" y="39"/>
                    <a:pt x="278" y="39"/>
                  </a:cubicBezTo>
                  <a:cubicBezTo>
                    <a:pt x="279" y="38"/>
                    <a:pt x="280" y="38"/>
                    <a:pt x="281" y="38"/>
                  </a:cubicBezTo>
                  <a:cubicBezTo>
                    <a:pt x="298" y="36"/>
                    <a:pt x="316" y="35"/>
                    <a:pt x="334" y="35"/>
                  </a:cubicBezTo>
                  <a:cubicBezTo>
                    <a:pt x="389" y="39"/>
                    <a:pt x="446" y="61"/>
                    <a:pt x="487" y="94"/>
                  </a:cubicBezTo>
                  <a:cubicBezTo>
                    <a:pt x="539" y="137"/>
                    <a:pt x="581" y="199"/>
                    <a:pt x="593" y="267"/>
                  </a:cubicBezTo>
                  <a:cubicBezTo>
                    <a:pt x="607" y="344"/>
                    <a:pt x="589" y="425"/>
                    <a:pt x="563" y="498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Freeform 57">
              <a:extLst>
                <a:ext uri="{FF2B5EF4-FFF2-40B4-BE49-F238E27FC236}">
                  <a16:creationId xmlns:a16="http://schemas.microsoft.com/office/drawing/2014/main" id="{69F9F75E-B273-EF48-F3EF-A739822435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7420" y="4903508"/>
              <a:ext cx="417512" cy="406400"/>
            </a:xfrm>
            <a:custGeom>
              <a:avLst/>
              <a:gdLst>
                <a:gd name="T0" fmla="*/ 371 w 437"/>
                <a:gd name="T1" fmla="*/ 65 h 425"/>
                <a:gd name="T2" fmla="*/ 174 w 437"/>
                <a:gd name="T3" fmla="*/ 9 h 425"/>
                <a:gd name="T4" fmla="*/ 84 w 437"/>
                <a:gd name="T5" fmla="*/ 42 h 425"/>
                <a:gd name="T6" fmla="*/ 52 w 437"/>
                <a:gd name="T7" fmla="*/ 73 h 425"/>
                <a:gd name="T8" fmla="*/ 20 w 437"/>
                <a:gd name="T9" fmla="*/ 117 h 425"/>
                <a:gd name="T10" fmla="*/ 2 w 437"/>
                <a:gd name="T11" fmla="*/ 201 h 425"/>
                <a:gd name="T12" fmla="*/ 4 w 437"/>
                <a:gd name="T13" fmla="*/ 218 h 425"/>
                <a:gd name="T14" fmla="*/ 13 w 437"/>
                <a:gd name="T15" fmla="*/ 276 h 425"/>
                <a:gd name="T16" fmla="*/ 40 w 437"/>
                <a:gd name="T17" fmla="*/ 328 h 425"/>
                <a:gd name="T18" fmla="*/ 54 w 437"/>
                <a:gd name="T19" fmla="*/ 344 h 425"/>
                <a:gd name="T20" fmla="*/ 67 w 437"/>
                <a:gd name="T21" fmla="*/ 360 h 425"/>
                <a:gd name="T22" fmla="*/ 86 w 437"/>
                <a:gd name="T23" fmla="*/ 377 h 425"/>
                <a:gd name="T24" fmla="*/ 88 w 437"/>
                <a:gd name="T25" fmla="*/ 380 h 425"/>
                <a:gd name="T26" fmla="*/ 104 w 437"/>
                <a:gd name="T27" fmla="*/ 390 h 425"/>
                <a:gd name="T28" fmla="*/ 147 w 437"/>
                <a:gd name="T29" fmla="*/ 409 h 425"/>
                <a:gd name="T30" fmla="*/ 326 w 437"/>
                <a:gd name="T31" fmla="*/ 383 h 425"/>
                <a:gd name="T32" fmla="*/ 431 w 437"/>
                <a:gd name="T33" fmla="*/ 234 h 425"/>
                <a:gd name="T34" fmla="*/ 425 w 437"/>
                <a:gd name="T35" fmla="*/ 135 h 425"/>
                <a:gd name="T36" fmla="*/ 371 w 437"/>
                <a:gd name="T37" fmla="*/ 65 h 425"/>
                <a:gd name="T38" fmla="*/ 413 w 437"/>
                <a:gd name="T39" fmla="*/ 227 h 425"/>
                <a:gd name="T40" fmla="*/ 298 w 437"/>
                <a:gd name="T41" fmla="*/ 377 h 425"/>
                <a:gd name="T42" fmla="*/ 128 w 437"/>
                <a:gd name="T43" fmla="*/ 385 h 425"/>
                <a:gd name="T44" fmla="*/ 111 w 437"/>
                <a:gd name="T45" fmla="*/ 375 h 425"/>
                <a:gd name="T46" fmla="*/ 93 w 437"/>
                <a:gd name="T47" fmla="*/ 358 h 425"/>
                <a:gd name="T48" fmla="*/ 56 w 437"/>
                <a:gd name="T49" fmla="*/ 318 h 425"/>
                <a:gd name="T50" fmla="*/ 24 w 437"/>
                <a:gd name="T51" fmla="*/ 220 h 425"/>
                <a:gd name="T52" fmla="*/ 21 w 437"/>
                <a:gd name="T53" fmla="*/ 182 h 425"/>
                <a:gd name="T54" fmla="*/ 162 w 437"/>
                <a:gd name="T55" fmla="*/ 35 h 425"/>
                <a:gd name="T56" fmla="*/ 239 w 437"/>
                <a:gd name="T57" fmla="*/ 32 h 425"/>
                <a:gd name="T58" fmla="*/ 242 w 437"/>
                <a:gd name="T59" fmla="*/ 31 h 425"/>
                <a:gd name="T60" fmla="*/ 326 w 437"/>
                <a:gd name="T61" fmla="*/ 60 h 425"/>
                <a:gd name="T62" fmla="*/ 399 w 437"/>
                <a:gd name="T63" fmla="*/ 127 h 425"/>
                <a:gd name="T64" fmla="*/ 413 w 437"/>
                <a:gd name="T65" fmla="*/ 227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7" h="425">
                  <a:moveTo>
                    <a:pt x="371" y="65"/>
                  </a:moveTo>
                  <a:cubicBezTo>
                    <a:pt x="317" y="22"/>
                    <a:pt x="243" y="0"/>
                    <a:pt x="174" y="9"/>
                  </a:cubicBezTo>
                  <a:cubicBezTo>
                    <a:pt x="143" y="13"/>
                    <a:pt x="111" y="24"/>
                    <a:pt x="84" y="42"/>
                  </a:cubicBezTo>
                  <a:cubicBezTo>
                    <a:pt x="71" y="50"/>
                    <a:pt x="62" y="61"/>
                    <a:pt x="52" y="73"/>
                  </a:cubicBezTo>
                  <a:cubicBezTo>
                    <a:pt x="40" y="87"/>
                    <a:pt x="29" y="102"/>
                    <a:pt x="20" y="117"/>
                  </a:cubicBezTo>
                  <a:cubicBezTo>
                    <a:pt x="6" y="142"/>
                    <a:pt x="0" y="173"/>
                    <a:pt x="2" y="201"/>
                  </a:cubicBezTo>
                  <a:cubicBezTo>
                    <a:pt x="3" y="206"/>
                    <a:pt x="4" y="212"/>
                    <a:pt x="4" y="218"/>
                  </a:cubicBezTo>
                  <a:cubicBezTo>
                    <a:pt x="4" y="238"/>
                    <a:pt x="6" y="257"/>
                    <a:pt x="13" y="276"/>
                  </a:cubicBezTo>
                  <a:cubicBezTo>
                    <a:pt x="19" y="294"/>
                    <a:pt x="29" y="312"/>
                    <a:pt x="40" y="328"/>
                  </a:cubicBezTo>
                  <a:cubicBezTo>
                    <a:pt x="44" y="333"/>
                    <a:pt x="49" y="339"/>
                    <a:pt x="54" y="344"/>
                  </a:cubicBezTo>
                  <a:cubicBezTo>
                    <a:pt x="58" y="350"/>
                    <a:pt x="62" y="355"/>
                    <a:pt x="67" y="360"/>
                  </a:cubicBezTo>
                  <a:cubicBezTo>
                    <a:pt x="73" y="366"/>
                    <a:pt x="79" y="372"/>
                    <a:pt x="86" y="377"/>
                  </a:cubicBezTo>
                  <a:cubicBezTo>
                    <a:pt x="87" y="378"/>
                    <a:pt x="88" y="379"/>
                    <a:pt x="88" y="380"/>
                  </a:cubicBezTo>
                  <a:cubicBezTo>
                    <a:pt x="93" y="384"/>
                    <a:pt x="99" y="388"/>
                    <a:pt x="104" y="390"/>
                  </a:cubicBezTo>
                  <a:cubicBezTo>
                    <a:pt x="118" y="398"/>
                    <a:pt x="132" y="405"/>
                    <a:pt x="147" y="409"/>
                  </a:cubicBezTo>
                  <a:cubicBezTo>
                    <a:pt x="205" y="425"/>
                    <a:pt x="274" y="410"/>
                    <a:pt x="326" y="383"/>
                  </a:cubicBezTo>
                  <a:cubicBezTo>
                    <a:pt x="382" y="353"/>
                    <a:pt x="421" y="297"/>
                    <a:pt x="431" y="234"/>
                  </a:cubicBezTo>
                  <a:cubicBezTo>
                    <a:pt x="437" y="202"/>
                    <a:pt x="436" y="165"/>
                    <a:pt x="425" y="135"/>
                  </a:cubicBezTo>
                  <a:cubicBezTo>
                    <a:pt x="415" y="107"/>
                    <a:pt x="393" y="83"/>
                    <a:pt x="371" y="65"/>
                  </a:cubicBezTo>
                  <a:close/>
                  <a:moveTo>
                    <a:pt x="413" y="227"/>
                  </a:moveTo>
                  <a:cubicBezTo>
                    <a:pt x="405" y="295"/>
                    <a:pt x="359" y="350"/>
                    <a:pt x="298" y="377"/>
                  </a:cubicBezTo>
                  <a:cubicBezTo>
                    <a:pt x="246" y="400"/>
                    <a:pt x="181" y="408"/>
                    <a:pt x="128" y="385"/>
                  </a:cubicBezTo>
                  <a:cubicBezTo>
                    <a:pt x="122" y="381"/>
                    <a:pt x="116" y="378"/>
                    <a:pt x="111" y="375"/>
                  </a:cubicBezTo>
                  <a:cubicBezTo>
                    <a:pt x="103" y="371"/>
                    <a:pt x="98" y="364"/>
                    <a:pt x="93" y="358"/>
                  </a:cubicBezTo>
                  <a:cubicBezTo>
                    <a:pt x="81" y="344"/>
                    <a:pt x="66" y="333"/>
                    <a:pt x="56" y="318"/>
                  </a:cubicBezTo>
                  <a:cubicBezTo>
                    <a:pt x="37" y="289"/>
                    <a:pt x="28" y="255"/>
                    <a:pt x="24" y="220"/>
                  </a:cubicBezTo>
                  <a:cubicBezTo>
                    <a:pt x="23" y="207"/>
                    <a:pt x="21" y="195"/>
                    <a:pt x="21" y="182"/>
                  </a:cubicBezTo>
                  <a:cubicBezTo>
                    <a:pt x="37" y="110"/>
                    <a:pt x="90" y="50"/>
                    <a:pt x="162" y="35"/>
                  </a:cubicBezTo>
                  <a:cubicBezTo>
                    <a:pt x="188" y="29"/>
                    <a:pt x="214" y="30"/>
                    <a:pt x="239" y="32"/>
                  </a:cubicBezTo>
                  <a:cubicBezTo>
                    <a:pt x="241" y="32"/>
                    <a:pt x="242" y="32"/>
                    <a:pt x="242" y="31"/>
                  </a:cubicBezTo>
                  <a:cubicBezTo>
                    <a:pt x="271" y="36"/>
                    <a:pt x="300" y="46"/>
                    <a:pt x="326" y="60"/>
                  </a:cubicBezTo>
                  <a:cubicBezTo>
                    <a:pt x="355" y="76"/>
                    <a:pt x="382" y="99"/>
                    <a:pt x="399" y="127"/>
                  </a:cubicBezTo>
                  <a:cubicBezTo>
                    <a:pt x="417" y="155"/>
                    <a:pt x="417" y="194"/>
                    <a:pt x="413" y="22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Freeform 58">
              <a:extLst>
                <a:ext uri="{FF2B5EF4-FFF2-40B4-BE49-F238E27FC236}">
                  <a16:creationId xmlns:a16="http://schemas.microsoft.com/office/drawing/2014/main" id="{09FB3A54-C016-8902-D097-D9A2FF807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982" y="5233708"/>
              <a:ext cx="198437" cy="84138"/>
            </a:xfrm>
            <a:custGeom>
              <a:avLst/>
              <a:gdLst>
                <a:gd name="T0" fmla="*/ 203 w 208"/>
                <a:gd name="T1" fmla="*/ 1 h 87"/>
                <a:gd name="T2" fmla="*/ 160 w 208"/>
                <a:gd name="T3" fmla="*/ 33 h 87"/>
                <a:gd name="T4" fmla="*/ 114 w 208"/>
                <a:gd name="T5" fmla="*/ 56 h 87"/>
                <a:gd name="T6" fmla="*/ 1 w 208"/>
                <a:gd name="T7" fmla="*/ 84 h 87"/>
                <a:gd name="T8" fmla="*/ 1 w 208"/>
                <a:gd name="T9" fmla="*/ 86 h 87"/>
                <a:gd name="T10" fmla="*/ 113 w 208"/>
                <a:gd name="T11" fmla="*/ 63 h 87"/>
                <a:gd name="T12" fmla="*/ 163 w 208"/>
                <a:gd name="T13" fmla="*/ 38 h 87"/>
                <a:gd name="T14" fmla="*/ 206 w 208"/>
                <a:gd name="T15" fmla="*/ 4 h 87"/>
                <a:gd name="T16" fmla="*/ 203 w 208"/>
                <a:gd name="T17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" h="87">
                  <a:moveTo>
                    <a:pt x="203" y="1"/>
                  </a:moveTo>
                  <a:cubicBezTo>
                    <a:pt x="189" y="12"/>
                    <a:pt x="176" y="25"/>
                    <a:pt x="160" y="33"/>
                  </a:cubicBezTo>
                  <a:cubicBezTo>
                    <a:pt x="145" y="41"/>
                    <a:pt x="130" y="49"/>
                    <a:pt x="114" y="56"/>
                  </a:cubicBezTo>
                  <a:cubicBezTo>
                    <a:pt x="78" y="71"/>
                    <a:pt x="40" y="82"/>
                    <a:pt x="1" y="84"/>
                  </a:cubicBezTo>
                  <a:cubicBezTo>
                    <a:pt x="0" y="84"/>
                    <a:pt x="0" y="86"/>
                    <a:pt x="1" y="86"/>
                  </a:cubicBezTo>
                  <a:cubicBezTo>
                    <a:pt x="40" y="87"/>
                    <a:pt x="77" y="78"/>
                    <a:pt x="113" y="63"/>
                  </a:cubicBezTo>
                  <a:cubicBezTo>
                    <a:pt x="130" y="56"/>
                    <a:pt x="146" y="47"/>
                    <a:pt x="163" y="38"/>
                  </a:cubicBezTo>
                  <a:cubicBezTo>
                    <a:pt x="179" y="30"/>
                    <a:pt x="192" y="16"/>
                    <a:pt x="206" y="4"/>
                  </a:cubicBezTo>
                  <a:cubicBezTo>
                    <a:pt x="208" y="3"/>
                    <a:pt x="205" y="0"/>
                    <a:pt x="203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Freeform 59">
              <a:extLst>
                <a:ext uri="{FF2B5EF4-FFF2-40B4-BE49-F238E27FC236}">
                  <a16:creationId xmlns:a16="http://schemas.microsoft.com/office/drawing/2014/main" id="{0EFF0C26-62A9-F92B-C731-608321814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0307" y="5270221"/>
              <a:ext cx="115887" cy="50800"/>
            </a:xfrm>
            <a:custGeom>
              <a:avLst/>
              <a:gdLst>
                <a:gd name="T0" fmla="*/ 117 w 120"/>
                <a:gd name="T1" fmla="*/ 1 h 53"/>
                <a:gd name="T2" fmla="*/ 1 w 120"/>
                <a:gd name="T3" fmla="*/ 51 h 53"/>
                <a:gd name="T4" fmla="*/ 2 w 120"/>
                <a:gd name="T5" fmla="*/ 53 h 53"/>
                <a:gd name="T6" fmla="*/ 118 w 120"/>
                <a:gd name="T7" fmla="*/ 4 h 53"/>
                <a:gd name="T8" fmla="*/ 117 w 120"/>
                <a:gd name="T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53">
                  <a:moveTo>
                    <a:pt x="117" y="1"/>
                  </a:moveTo>
                  <a:cubicBezTo>
                    <a:pt x="80" y="22"/>
                    <a:pt x="42" y="38"/>
                    <a:pt x="1" y="51"/>
                  </a:cubicBezTo>
                  <a:cubicBezTo>
                    <a:pt x="0" y="51"/>
                    <a:pt x="0" y="53"/>
                    <a:pt x="2" y="53"/>
                  </a:cubicBezTo>
                  <a:cubicBezTo>
                    <a:pt x="44" y="44"/>
                    <a:pt x="82" y="29"/>
                    <a:pt x="118" y="4"/>
                  </a:cubicBezTo>
                  <a:cubicBezTo>
                    <a:pt x="120" y="3"/>
                    <a:pt x="119" y="0"/>
                    <a:pt x="117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Freeform 60">
              <a:extLst>
                <a:ext uri="{FF2B5EF4-FFF2-40B4-BE49-F238E27FC236}">
                  <a16:creationId xmlns:a16="http://schemas.microsoft.com/office/drawing/2014/main" id="{0A5D9739-937E-4331-5B3C-CAF6FFB3E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995" y="5287683"/>
              <a:ext cx="66675" cy="34925"/>
            </a:xfrm>
            <a:custGeom>
              <a:avLst/>
              <a:gdLst>
                <a:gd name="T0" fmla="*/ 64 w 70"/>
                <a:gd name="T1" fmla="*/ 2 h 36"/>
                <a:gd name="T2" fmla="*/ 3 w 70"/>
                <a:gd name="T3" fmla="*/ 30 h 36"/>
                <a:gd name="T4" fmla="*/ 4 w 70"/>
                <a:gd name="T5" fmla="*/ 35 h 36"/>
                <a:gd name="T6" fmla="*/ 68 w 70"/>
                <a:gd name="T7" fmla="*/ 6 h 36"/>
                <a:gd name="T8" fmla="*/ 64 w 70"/>
                <a:gd name="T9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6">
                  <a:moveTo>
                    <a:pt x="64" y="2"/>
                  </a:moveTo>
                  <a:cubicBezTo>
                    <a:pt x="47" y="17"/>
                    <a:pt x="23" y="21"/>
                    <a:pt x="3" y="30"/>
                  </a:cubicBezTo>
                  <a:cubicBezTo>
                    <a:pt x="0" y="32"/>
                    <a:pt x="2" y="36"/>
                    <a:pt x="4" y="35"/>
                  </a:cubicBezTo>
                  <a:cubicBezTo>
                    <a:pt x="25" y="27"/>
                    <a:pt x="52" y="22"/>
                    <a:pt x="68" y="6"/>
                  </a:cubicBezTo>
                  <a:cubicBezTo>
                    <a:pt x="70" y="3"/>
                    <a:pt x="66" y="0"/>
                    <a:pt x="64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Freeform 61">
              <a:extLst>
                <a:ext uri="{FF2B5EF4-FFF2-40B4-BE49-F238E27FC236}">
                  <a16:creationId xmlns:a16="http://schemas.microsoft.com/office/drawing/2014/main" id="{7B68F676-6E0F-A99C-09B4-4E8D1E341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320" y="5382933"/>
              <a:ext cx="49212" cy="77788"/>
            </a:xfrm>
            <a:custGeom>
              <a:avLst/>
              <a:gdLst>
                <a:gd name="T0" fmla="*/ 46 w 51"/>
                <a:gd name="T1" fmla="*/ 2 h 82"/>
                <a:gd name="T2" fmla="*/ 2 w 51"/>
                <a:gd name="T3" fmla="*/ 76 h 82"/>
                <a:gd name="T4" fmla="*/ 7 w 51"/>
                <a:gd name="T5" fmla="*/ 79 h 82"/>
                <a:gd name="T6" fmla="*/ 50 w 51"/>
                <a:gd name="T7" fmla="*/ 4 h 82"/>
                <a:gd name="T8" fmla="*/ 46 w 51"/>
                <a:gd name="T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2">
                  <a:moveTo>
                    <a:pt x="46" y="2"/>
                  </a:moveTo>
                  <a:cubicBezTo>
                    <a:pt x="34" y="29"/>
                    <a:pt x="14" y="50"/>
                    <a:pt x="2" y="76"/>
                  </a:cubicBezTo>
                  <a:cubicBezTo>
                    <a:pt x="0" y="79"/>
                    <a:pt x="5" y="82"/>
                    <a:pt x="7" y="79"/>
                  </a:cubicBezTo>
                  <a:cubicBezTo>
                    <a:pt x="20" y="54"/>
                    <a:pt x="39" y="30"/>
                    <a:pt x="50" y="4"/>
                  </a:cubicBezTo>
                  <a:cubicBezTo>
                    <a:pt x="51" y="1"/>
                    <a:pt x="47" y="0"/>
                    <a:pt x="46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Freeform 62">
              <a:extLst>
                <a:ext uri="{FF2B5EF4-FFF2-40B4-BE49-F238E27FC236}">
                  <a16:creationId xmlns:a16="http://schemas.microsoft.com/office/drawing/2014/main" id="{7E874265-BB28-42D3-0B02-2C3D89E1B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257" y="5406746"/>
              <a:ext cx="44450" cy="66675"/>
            </a:xfrm>
            <a:custGeom>
              <a:avLst/>
              <a:gdLst>
                <a:gd name="T0" fmla="*/ 41 w 47"/>
                <a:gd name="T1" fmla="*/ 2 h 71"/>
                <a:gd name="T2" fmla="*/ 1 w 47"/>
                <a:gd name="T3" fmla="*/ 66 h 71"/>
                <a:gd name="T4" fmla="*/ 6 w 47"/>
                <a:gd name="T5" fmla="*/ 68 h 71"/>
                <a:gd name="T6" fmla="*/ 45 w 47"/>
                <a:gd name="T7" fmla="*/ 4 h 71"/>
                <a:gd name="T8" fmla="*/ 41 w 47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1">
                  <a:moveTo>
                    <a:pt x="41" y="2"/>
                  </a:moveTo>
                  <a:cubicBezTo>
                    <a:pt x="28" y="23"/>
                    <a:pt x="10" y="43"/>
                    <a:pt x="1" y="66"/>
                  </a:cubicBezTo>
                  <a:cubicBezTo>
                    <a:pt x="0" y="69"/>
                    <a:pt x="4" y="71"/>
                    <a:pt x="6" y="68"/>
                  </a:cubicBezTo>
                  <a:cubicBezTo>
                    <a:pt x="19" y="47"/>
                    <a:pt x="32" y="26"/>
                    <a:pt x="45" y="4"/>
                  </a:cubicBezTo>
                  <a:cubicBezTo>
                    <a:pt x="47" y="2"/>
                    <a:pt x="43" y="0"/>
                    <a:pt x="41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Freeform 63">
              <a:extLst>
                <a:ext uri="{FF2B5EF4-FFF2-40B4-BE49-F238E27FC236}">
                  <a16:creationId xmlns:a16="http://schemas.microsoft.com/office/drawing/2014/main" id="{1F445376-281B-9AD9-D416-7D5DCDB42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607" y="5421033"/>
              <a:ext cx="44450" cy="74613"/>
            </a:xfrm>
            <a:custGeom>
              <a:avLst/>
              <a:gdLst>
                <a:gd name="T0" fmla="*/ 43 w 47"/>
                <a:gd name="T1" fmla="*/ 2 h 77"/>
                <a:gd name="T2" fmla="*/ 1 w 47"/>
                <a:gd name="T3" fmla="*/ 71 h 77"/>
                <a:gd name="T4" fmla="*/ 5 w 47"/>
                <a:gd name="T5" fmla="*/ 75 h 77"/>
                <a:gd name="T6" fmla="*/ 7 w 47"/>
                <a:gd name="T7" fmla="*/ 73 h 77"/>
                <a:gd name="T8" fmla="*/ 46 w 47"/>
                <a:gd name="T9" fmla="*/ 3 h 77"/>
                <a:gd name="T10" fmla="*/ 43 w 47"/>
                <a:gd name="T11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77">
                  <a:moveTo>
                    <a:pt x="43" y="2"/>
                  </a:moveTo>
                  <a:cubicBezTo>
                    <a:pt x="32" y="27"/>
                    <a:pt x="13" y="47"/>
                    <a:pt x="1" y="71"/>
                  </a:cubicBezTo>
                  <a:cubicBezTo>
                    <a:pt x="0" y="74"/>
                    <a:pt x="2" y="77"/>
                    <a:pt x="5" y="75"/>
                  </a:cubicBezTo>
                  <a:cubicBezTo>
                    <a:pt x="6" y="75"/>
                    <a:pt x="7" y="74"/>
                    <a:pt x="7" y="73"/>
                  </a:cubicBezTo>
                  <a:cubicBezTo>
                    <a:pt x="20" y="50"/>
                    <a:pt x="36" y="28"/>
                    <a:pt x="46" y="3"/>
                  </a:cubicBezTo>
                  <a:cubicBezTo>
                    <a:pt x="47" y="1"/>
                    <a:pt x="44" y="0"/>
                    <a:pt x="43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Freeform 64">
              <a:extLst>
                <a:ext uri="{FF2B5EF4-FFF2-40B4-BE49-F238E27FC236}">
                  <a16:creationId xmlns:a16="http://schemas.microsoft.com/office/drawing/2014/main" id="{DCAFF2F8-2A91-4DB9-C255-AFD2EEBE5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957" y="5443258"/>
              <a:ext cx="41275" cy="66675"/>
            </a:xfrm>
            <a:custGeom>
              <a:avLst/>
              <a:gdLst>
                <a:gd name="T0" fmla="*/ 37 w 43"/>
                <a:gd name="T1" fmla="*/ 3 h 71"/>
                <a:gd name="T2" fmla="*/ 2 w 43"/>
                <a:gd name="T3" fmla="*/ 64 h 71"/>
                <a:gd name="T4" fmla="*/ 7 w 43"/>
                <a:gd name="T5" fmla="*/ 68 h 71"/>
                <a:gd name="T6" fmla="*/ 41 w 43"/>
                <a:gd name="T7" fmla="*/ 6 h 71"/>
                <a:gd name="T8" fmla="*/ 37 w 43"/>
                <a:gd name="T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1">
                  <a:moveTo>
                    <a:pt x="37" y="3"/>
                  </a:moveTo>
                  <a:cubicBezTo>
                    <a:pt x="27" y="24"/>
                    <a:pt x="13" y="43"/>
                    <a:pt x="2" y="64"/>
                  </a:cubicBezTo>
                  <a:cubicBezTo>
                    <a:pt x="0" y="68"/>
                    <a:pt x="5" y="71"/>
                    <a:pt x="7" y="68"/>
                  </a:cubicBezTo>
                  <a:cubicBezTo>
                    <a:pt x="20" y="48"/>
                    <a:pt x="32" y="27"/>
                    <a:pt x="41" y="6"/>
                  </a:cubicBezTo>
                  <a:cubicBezTo>
                    <a:pt x="43" y="3"/>
                    <a:pt x="39" y="0"/>
                    <a:pt x="37" y="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Freeform 65">
              <a:extLst>
                <a:ext uri="{FF2B5EF4-FFF2-40B4-BE49-F238E27FC236}">
                  <a16:creationId xmlns:a16="http://schemas.microsoft.com/office/drawing/2014/main" id="{BBE11587-8122-11BB-E9FF-3363300B6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3307" y="5457546"/>
              <a:ext cx="42862" cy="74613"/>
            </a:xfrm>
            <a:custGeom>
              <a:avLst/>
              <a:gdLst>
                <a:gd name="T0" fmla="*/ 38 w 45"/>
                <a:gd name="T1" fmla="*/ 3 h 78"/>
                <a:gd name="T2" fmla="*/ 1 w 45"/>
                <a:gd name="T3" fmla="*/ 72 h 78"/>
                <a:gd name="T4" fmla="*/ 7 w 45"/>
                <a:gd name="T5" fmla="*/ 74 h 78"/>
                <a:gd name="T6" fmla="*/ 43 w 45"/>
                <a:gd name="T7" fmla="*/ 6 h 78"/>
                <a:gd name="T8" fmla="*/ 38 w 45"/>
                <a:gd name="T9" fmla="*/ 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8">
                  <a:moveTo>
                    <a:pt x="38" y="3"/>
                  </a:moveTo>
                  <a:cubicBezTo>
                    <a:pt x="26" y="26"/>
                    <a:pt x="10" y="47"/>
                    <a:pt x="1" y="72"/>
                  </a:cubicBezTo>
                  <a:cubicBezTo>
                    <a:pt x="0" y="75"/>
                    <a:pt x="5" y="78"/>
                    <a:pt x="7" y="74"/>
                  </a:cubicBezTo>
                  <a:cubicBezTo>
                    <a:pt x="17" y="51"/>
                    <a:pt x="31" y="29"/>
                    <a:pt x="43" y="6"/>
                  </a:cubicBezTo>
                  <a:cubicBezTo>
                    <a:pt x="45" y="3"/>
                    <a:pt x="40" y="0"/>
                    <a:pt x="38" y="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Freeform 66">
              <a:extLst>
                <a:ext uri="{FF2B5EF4-FFF2-40B4-BE49-F238E27FC236}">
                  <a16:creationId xmlns:a16="http://schemas.microsoft.com/office/drawing/2014/main" id="{D297065D-1EB8-930C-FD6C-700B3A148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2357" y="5471833"/>
              <a:ext cx="34925" cy="63500"/>
            </a:xfrm>
            <a:custGeom>
              <a:avLst/>
              <a:gdLst>
                <a:gd name="T0" fmla="*/ 17 w 35"/>
                <a:gd name="T1" fmla="*/ 41 h 66"/>
                <a:gd name="T2" fmla="*/ 33 w 35"/>
                <a:gd name="T3" fmla="*/ 5 h 66"/>
                <a:gd name="T4" fmla="*/ 28 w 35"/>
                <a:gd name="T5" fmla="*/ 3 h 66"/>
                <a:gd name="T6" fmla="*/ 1 w 35"/>
                <a:gd name="T7" fmla="*/ 61 h 66"/>
                <a:gd name="T8" fmla="*/ 5 w 35"/>
                <a:gd name="T9" fmla="*/ 64 h 66"/>
                <a:gd name="T10" fmla="*/ 17 w 35"/>
                <a:gd name="T11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66">
                  <a:moveTo>
                    <a:pt x="17" y="41"/>
                  </a:moveTo>
                  <a:cubicBezTo>
                    <a:pt x="23" y="29"/>
                    <a:pt x="28" y="17"/>
                    <a:pt x="33" y="5"/>
                  </a:cubicBezTo>
                  <a:cubicBezTo>
                    <a:pt x="35" y="1"/>
                    <a:pt x="29" y="0"/>
                    <a:pt x="28" y="3"/>
                  </a:cubicBezTo>
                  <a:cubicBezTo>
                    <a:pt x="20" y="23"/>
                    <a:pt x="8" y="41"/>
                    <a:pt x="1" y="61"/>
                  </a:cubicBezTo>
                  <a:cubicBezTo>
                    <a:pt x="0" y="64"/>
                    <a:pt x="3" y="66"/>
                    <a:pt x="5" y="64"/>
                  </a:cubicBezTo>
                  <a:cubicBezTo>
                    <a:pt x="11" y="58"/>
                    <a:pt x="13" y="49"/>
                    <a:pt x="17" y="4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Freeform 67">
              <a:extLst>
                <a:ext uri="{FF2B5EF4-FFF2-40B4-BE49-F238E27FC236}">
                  <a16:creationId xmlns:a16="http://schemas.microsoft.com/office/drawing/2014/main" id="{1628D7B0-4E81-868A-6CD2-3311A5C6E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532" y="5489296"/>
              <a:ext cx="38100" cy="63500"/>
            </a:xfrm>
            <a:custGeom>
              <a:avLst/>
              <a:gdLst>
                <a:gd name="T0" fmla="*/ 36 w 40"/>
                <a:gd name="T1" fmla="*/ 2 h 67"/>
                <a:gd name="T2" fmla="*/ 2 w 40"/>
                <a:gd name="T3" fmla="*/ 61 h 67"/>
                <a:gd name="T4" fmla="*/ 7 w 40"/>
                <a:gd name="T5" fmla="*/ 64 h 67"/>
                <a:gd name="T6" fmla="*/ 39 w 40"/>
                <a:gd name="T7" fmla="*/ 3 h 67"/>
                <a:gd name="T8" fmla="*/ 36 w 40"/>
                <a:gd name="T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7">
                  <a:moveTo>
                    <a:pt x="36" y="2"/>
                  </a:moveTo>
                  <a:cubicBezTo>
                    <a:pt x="25" y="21"/>
                    <a:pt x="13" y="41"/>
                    <a:pt x="2" y="61"/>
                  </a:cubicBezTo>
                  <a:cubicBezTo>
                    <a:pt x="0" y="64"/>
                    <a:pt x="6" y="67"/>
                    <a:pt x="7" y="64"/>
                  </a:cubicBezTo>
                  <a:cubicBezTo>
                    <a:pt x="17" y="43"/>
                    <a:pt x="28" y="23"/>
                    <a:pt x="39" y="3"/>
                  </a:cubicBezTo>
                  <a:cubicBezTo>
                    <a:pt x="40" y="2"/>
                    <a:pt x="37" y="0"/>
                    <a:pt x="36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Freeform 68">
              <a:extLst>
                <a:ext uri="{FF2B5EF4-FFF2-40B4-BE49-F238E27FC236}">
                  <a16:creationId xmlns:a16="http://schemas.microsoft.com/office/drawing/2014/main" id="{2EEF0CA8-E6DB-7131-EE6F-BA9049616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057" y="5508346"/>
              <a:ext cx="31750" cy="57150"/>
            </a:xfrm>
            <a:custGeom>
              <a:avLst/>
              <a:gdLst>
                <a:gd name="T0" fmla="*/ 28 w 34"/>
                <a:gd name="T1" fmla="*/ 4 h 59"/>
                <a:gd name="T2" fmla="*/ 2 w 34"/>
                <a:gd name="T3" fmla="*/ 52 h 59"/>
                <a:gd name="T4" fmla="*/ 8 w 34"/>
                <a:gd name="T5" fmla="*/ 55 h 59"/>
                <a:gd name="T6" fmla="*/ 33 w 34"/>
                <a:gd name="T7" fmla="*/ 7 h 59"/>
                <a:gd name="T8" fmla="*/ 28 w 34"/>
                <a:gd name="T9" fmla="*/ 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9">
                  <a:moveTo>
                    <a:pt x="28" y="4"/>
                  </a:moveTo>
                  <a:cubicBezTo>
                    <a:pt x="19" y="19"/>
                    <a:pt x="10" y="35"/>
                    <a:pt x="2" y="52"/>
                  </a:cubicBezTo>
                  <a:cubicBezTo>
                    <a:pt x="0" y="55"/>
                    <a:pt x="6" y="59"/>
                    <a:pt x="8" y="55"/>
                  </a:cubicBezTo>
                  <a:cubicBezTo>
                    <a:pt x="16" y="39"/>
                    <a:pt x="24" y="23"/>
                    <a:pt x="33" y="7"/>
                  </a:cubicBezTo>
                  <a:cubicBezTo>
                    <a:pt x="34" y="3"/>
                    <a:pt x="30" y="0"/>
                    <a:pt x="28" y="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Freeform 69">
              <a:extLst>
                <a:ext uri="{FF2B5EF4-FFF2-40B4-BE49-F238E27FC236}">
                  <a16:creationId xmlns:a16="http://schemas.microsoft.com/office/drawing/2014/main" id="{7256BC05-CDF6-7D8E-C037-A45C03305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995" y="5522633"/>
              <a:ext cx="33337" cy="61913"/>
            </a:xfrm>
            <a:custGeom>
              <a:avLst/>
              <a:gdLst>
                <a:gd name="T0" fmla="*/ 29 w 35"/>
                <a:gd name="T1" fmla="*/ 3 h 65"/>
                <a:gd name="T2" fmla="*/ 1 w 35"/>
                <a:gd name="T3" fmla="*/ 59 h 65"/>
                <a:gd name="T4" fmla="*/ 7 w 35"/>
                <a:gd name="T5" fmla="*/ 62 h 65"/>
                <a:gd name="T6" fmla="*/ 33 w 35"/>
                <a:gd name="T7" fmla="*/ 6 h 65"/>
                <a:gd name="T8" fmla="*/ 29 w 35"/>
                <a:gd name="T9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5">
                  <a:moveTo>
                    <a:pt x="29" y="3"/>
                  </a:moveTo>
                  <a:cubicBezTo>
                    <a:pt x="19" y="21"/>
                    <a:pt x="7" y="39"/>
                    <a:pt x="1" y="59"/>
                  </a:cubicBezTo>
                  <a:cubicBezTo>
                    <a:pt x="0" y="62"/>
                    <a:pt x="5" y="65"/>
                    <a:pt x="7" y="62"/>
                  </a:cubicBezTo>
                  <a:cubicBezTo>
                    <a:pt x="15" y="43"/>
                    <a:pt x="24" y="24"/>
                    <a:pt x="33" y="6"/>
                  </a:cubicBezTo>
                  <a:cubicBezTo>
                    <a:pt x="35" y="3"/>
                    <a:pt x="31" y="0"/>
                    <a:pt x="29" y="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Freeform 70">
              <a:extLst>
                <a:ext uri="{FF2B5EF4-FFF2-40B4-BE49-F238E27FC236}">
                  <a16:creationId xmlns:a16="http://schemas.microsoft.com/office/drawing/2014/main" id="{34B5EC23-5BAD-DA25-95D1-310D0C0F4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2520" y="5541683"/>
              <a:ext cx="28575" cy="52388"/>
            </a:xfrm>
            <a:custGeom>
              <a:avLst/>
              <a:gdLst>
                <a:gd name="T0" fmla="*/ 23 w 30"/>
                <a:gd name="T1" fmla="*/ 4 h 55"/>
                <a:gd name="T2" fmla="*/ 1 w 30"/>
                <a:gd name="T3" fmla="*/ 50 h 55"/>
                <a:gd name="T4" fmla="*/ 7 w 30"/>
                <a:gd name="T5" fmla="*/ 52 h 55"/>
                <a:gd name="T6" fmla="*/ 28 w 30"/>
                <a:gd name="T7" fmla="*/ 5 h 55"/>
                <a:gd name="T8" fmla="*/ 23 w 30"/>
                <a:gd name="T9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5">
                  <a:moveTo>
                    <a:pt x="23" y="4"/>
                  </a:moveTo>
                  <a:cubicBezTo>
                    <a:pt x="16" y="19"/>
                    <a:pt x="7" y="34"/>
                    <a:pt x="1" y="50"/>
                  </a:cubicBezTo>
                  <a:cubicBezTo>
                    <a:pt x="0" y="53"/>
                    <a:pt x="5" y="55"/>
                    <a:pt x="7" y="52"/>
                  </a:cubicBezTo>
                  <a:cubicBezTo>
                    <a:pt x="15" y="38"/>
                    <a:pt x="22" y="21"/>
                    <a:pt x="28" y="5"/>
                  </a:cubicBezTo>
                  <a:cubicBezTo>
                    <a:pt x="30" y="2"/>
                    <a:pt x="24" y="0"/>
                    <a:pt x="23" y="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Freeform 71">
              <a:extLst>
                <a:ext uri="{FF2B5EF4-FFF2-40B4-BE49-F238E27FC236}">
                  <a16:creationId xmlns:a16="http://schemas.microsoft.com/office/drawing/2014/main" id="{8FE076E3-4935-1AAD-A36A-398D84115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632" y="5563908"/>
              <a:ext cx="22225" cy="41275"/>
            </a:xfrm>
            <a:custGeom>
              <a:avLst/>
              <a:gdLst>
                <a:gd name="T0" fmla="*/ 18 w 23"/>
                <a:gd name="T1" fmla="*/ 2 h 43"/>
                <a:gd name="T2" fmla="*/ 1 w 23"/>
                <a:gd name="T3" fmla="*/ 39 h 43"/>
                <a:gd name="T4" fmla="*/ 6 w 23"/>
                <a:gd name="T5" fmla="*/ 40 h 43"/>
                <a:gd name="T6" fmla="*/ 22 w 23"/>
                <a:gd name="T7" fmla="*/ 4 h 43"/>
                <a:gd name="T8" fmla="*/ 18 w 23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3">
                  <a:moveTo>
                    <a:pt x="18" y="2"/>
                  </a:moveTo>
                  <a:cubicBezTo>
                    <a:pt x="12" y="14"/>
                    <a:pt x="5" y="26"/>
                    <a:pt x="1" y="39"/>
                  </a:cubicBezTo>
                  <a:cubicBezTo>
                    <a:pt x="0" y="42"/>
                    <a:pt x="5" y="43"/>
                    <a:pt x="6" y="40"/>
                  </a:cubicBezTo>
                  <a:cubicBezTo>
                    <a:pt x="11" y="28"/>
                    <a:pt x="16" y="16"/>
                    <a:pt x="22" y="4"/>
                  </a:cubicBezTo>
                  <a:cubicBezTo>
                    <a:pt x="23" y="2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Freeform 72">
              <a:extLst>
                <a:ext uri="{FF2B5EF4-FFF2-40B4-BE49-F238E27FC236}">
                  <a16:creationId xmlns:a16="http://schemas.microsoft.com/office/drawing/2014/main" id="{71E07FCB-2F5A-E41F-39BB-82329025B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7920" y="5587721"/>
              <a:ext cx="15875" cy="26988"/>
            </a:xfrm>
            <a:custGeom>
              <a:avLst/>
              <a:gdLst>
                <a:gd name="T0" fmla="*/ 10 w 17"/>
                <a:gd name="T1" fmla="*/ 4 h 28"/>
                <a:gd name="T2" fmla="*/ 1 w 17"/>
                <a:gd name="T3" fmla="*/ 23 h 28"/>
                <a:gd name="T4" fmla="*/ 7 w 17"/>
                <a:gd name="T5" fmla="*/ 25 h 28"/>
                <a:gd name="T6" fmla="*/ 15 w 17"/>
                <a:gd name="T7" fmla="*/ 6 h 28"/>
                <a:gd name="T8" fmla="*/ 10 w 17"/>
                <a:gd name="T9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8">
                  <a:moveTo>
                    <a:pt x="10" y="4"/>
                  </a:moveTo>
                  <a:cubicBezTo>
                    <a:pt x="7" y="10"/>
                    <a:pt x="3" y="16"/>
                    <a:pt x="1" y="23"/>
                  </a:cubicBezTo>
                  <a:cubicBezTo>
                    <a:pt x="0" y="27"/>
                    <a:pt x="6" y="28"/>
                    <a:pt x="7" y="25"/>
                  </a:cubicBezTo>
                  <a:cubicBezTo>
                    <a:pt x="9" y="18"/>
                    <a:pt x="13" y="12"/>
                    <a:pt x="15" y="6"/>
                  </a:cubicBezTo>
                  <a:cubicBezTo>
                    <a:pt x="17" y="2"/>
                    <a:pt x="11" y="0"/>
                    <a:pt x="10" y="4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Freeform 73">
              <a:extLst>
                <a:ext uri="{FF2B5EF4-FFF2-40B4-BE49-F238E27FC236}">
                  <a16:creationId xmlns:a16="http://schemas.microsoft.com/office/drawing/2014/main" id="{B86497B2-6AB4-C8E2-350C-8C4EA4E89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857" y="5600421"/>
              <a:ext cx="11112" cy="31750"/>
            </a:xfrm>
            <a:custGeom>
              <a:avLst/>
              <a:gdLst>
                <a:gd name="T0" fmla="*/ 8 w 12"/>
                <a:gd name="T1" fmla="*/ 2 h 32"/>
                <a:gd name="T2" fmla="*/ 0 w 12"/>
                <a:gd name="T3" fmla="*/ 27 h 32"/>
                <a:gd name="T4" fmla="*/ 5 w 12"/>
                <a:gd name="T5" fmla="*/ 29 h 32"/>
                <a:gd name="T6" fmla="*/ 12 w 12"/>
                <a:gd name="T7" fmla="*/ 3 h 32"/>
                <a:gd name="T8" fmla="*/ 8 w 12"/>
                <a:gd name="T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2">
                  <a:moveTo>
                    <a:pt x="8" y="2"/>
                  </a:moveTo>
                  <a:cubicBezTo>
                    <a:pt x="6" y="11"/>
                    <a:pt x="2" y="19"/>
                    <a:pt x="0" y="27"/>
                  </a:cubicBezTo>
                  <a:cubicBezTo>
                    <a:pt x="0" y="30"/>
                    <a:pt x="3" y="32"/>
                    <a:pt x="5" y="29"/>
                  </a:cubicBezTo>
                  <a:cubicBezTo>
                    <a:pt x="9" y="21"/>
                    <a:pt x="11" y="11"/>
                    <a:pt x="12" y="3"/>
                  </a:cubicBezTo>
                  <a:cubicBezTo>
                    <a:pt x="12" y="0"/>
                    <a:pt x="8" y="0"/>
                    <a:pt x="8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Freeform 74">
              <a:extLst>
                <a:ext uri="{FF2B5EF4-FFF2-40B4-BE49-F238E27FC236}">
                  <a16:creationId xmlns:a16="http://schemas.microsoft.com/office/drawing/2014/main" id="{A4B0C431-679E-B8CA-4B04-DA04FC590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207" y="5617883"/>
              <a:ext cx="9525" cy="19050"/>
            </a:xfrm>
            <a:custGeom>
              <a:avLst/>
              <a:gdLst>
                <a:gd name="T0" fmla="*/ 4 w 9"/>
                <a:gd name="T1" fmla="*/ 3 h 20"/>
                <a:gd name="T2" fmla="*/ 0 w 9"/>
                <a:gd name="T3" fmla="*/ 16 h 20"/>
                <a:gd name="T4" fmla="*/ 5 w 9"/>
                <a:gd name="T5" fmla="*/ 18 h 20"/>
                <a:gd name="T6" fmla="*/ 9 w 9"/>
                <a:gd name="T7" fmla="*/ 4 h 20"/>
                <a:gd name="T8" fmla="*/ 4 w 9"/>
                <a:gd name="T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4" y="3"/>
                  </a:moveTo>
                  <a:cubicBezTo>
                    <a:pt x="4" y="8"/>
                    <a:pt x="1" y="12"/>
                    <a:pt x="0" y="16"/>
                  </a:cubicBezTo>
                  <a:cubicBezTo>
                    <a:pt x="0" y="19"/>
                    <a:pt x="4" y="20"/>
                    <a:pt x="5" y="18"/>
                  </a:cubicBezTo>
                  <a:cubicBezTo>
                    <a:pt x="7" y="13"/>
                    <a:pt x="9" y="8"/>
                    <a:pt x="9" y="4"/>
                  </a:cubicBezTo>
                  <a:cubicBezTo>
                    <a:pt x="9" y="0"/>
                    <a:pt x="4" y="0"/>
                    <a:pt x="4" y="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Freeform 75">
              <a:extLst>
                <a:ext uri="{FF2B5EF4-FFF2-40B4-BE49-F238E27FC236}">
                  <a16:creationId xmlns:a16="http://schemas.microsoft.com/office/drawing/2014/main" id="{1871D7B5-45DC-3D5D-4FAE-3605F27DB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207" y="5398808"/>
              <a:ext cx="30162" cy="41275"/>
            </a:xfrm>
            <a:custGeom>
              <a:avLst/>
              <a:gdLst>
                <a:gd name="T0" fmla="*/ 23 w 31"/>
                <a:gd name="T1" fmla="*/ 3 h 43"/>
                <a:gd name="T2" fmla="*/ 2 w 31"/>
                <a:gd name="T3" fmla="*/ 37 h 43"/>
                <a:gd name="T4" fmla="*/ 7 w 31"/>
                <a:gd name="T5" fmla="*/ 40 h 43"/>
                <a:gd name="T6" fmla="*/ 29 w 31"/>
                <a:gd name="T7" fmla="*/ 6 h 43"/>
                <a:gd name="T8" fmla="*/ 23 w 31"/>
                <a:gd name="T9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3">
                  <a:moveTo>
                    <a:pt x="23" y="3"/>
                  </a:moveTo>
                  <a:cubicBezTo>
                    <a:pt x="16" y="14"/>
                    <a:pt x="8" y="25"/>
                    <a:pt x="2" y="37"/>
                  </a:cubicBezTo>
                  <a:cubicBezTo>
                    <a:pt x="0" y="40"/>
                    <a:pt x="5" y="43"/>
                    <a:pt x="7" y="40"/>
                  </a:cubicBezTo>
                  <a:cubicBezTo>
                    <a:pt x="15" y="29"/>
                    <a:pt x="21" y="18"/>
                    <a:pt x="29" y="6"/>
                  </a:cubicBezTo>
                  <a:cubicBezTo>
                    <a:pt x="31" y="3"/>
                    <a:pt x="26" y="0"/>
                    <a:pt x="23" y="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Freeform 76">
              <a:extLst>
                <a:ext uri="{FF2B5EF4-FFF2-40B4-BE49-F238E27FC236}">
                  <a16:creationId xmlns:a16="http://schemas.microsoft.com/office/drawing/2014/main" id="{7E87C7B9-96D7-D459-9E18-36EBC4544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0445" y="5378171"/>
              <a:ext cx="31750" cy="36513"/>
            </a:xfrm>
            <a:custGeom>
              <a:avLst/>
              <a:gdLst>
                <a:gd name="T0" fmla="*/ 31 w 33"/>
                <a:gd name="T1" fmla="*/ 6 h 38"/>
                <a:gd name="T2" fmla="*/ 27 w 33"/>
                <a:gd name="T3" fmla="*/ 2 h 38"/>
                <a:gd name="T4" fmla="*/ 3 w 33"/>
                <a:gd name="T5" fmla="*/ 32 h 38"/>
                <a:gd name="T6" fmla="*/ 6 w 33"/>
                <a:gd name="T7" fmla="*/ 37 h 38"/>
                <a:gd name="T8" fmla="*/ 31 w 33"/>
                <a:gd name="T9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31" y="6"/>
                  </a:moveTo>
                  <a:cubicBezTo>
                    <a:pt x="33" y="3"/>
                    <a:pt x="29" y="0"/>
                    <a:pt x="27" y="2"/>
                  </a:cubicBezTo>
                  <a:cubicBezTo>
                    <a:pt x="19" y="13"/>
                    <a:pt x="13" y="23"/>
                    <a:pt x="3" y="32"/>
                  </a:cubicBezTo>
                  <a:cubicBezTo>
                    <a:pt x="0" y="34"/>
                    <a:pt x="3" y="38"/>
                    <a:pt x="6" y="37"/>
                  </a:cubicBezTo>
                  <a:cubicBezTo>
                    <a:pt x="18" y="30"/>
                    <a:pt x="24" y="16"/>
                    <a:pt x="31" y="6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Freeform 77">
              <a:extLst>
                <a:ext uri="{FF2B5EF4-FFF2-40B4-BE49-F238E27FC236}">
                  <a16:creationId xmlns:a16="http://schemas.microsoft.com/office/drawing/2014/main" id="{F5E295EE-A023-731D-28E1-7F2C4E9D8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507" y="5379758"/>
              <a:ext cx="22225" cy="19050"/>
            </a:xfrm>
            <a:custGeom>
              <a:avLst/>
              <a:gdLst>
                <a:gd name="T0" fmla="*/ 20 w 22"/>
                <a:gd name="T1" fmla="*/ 6 h 20"/>
                <a:gd name="T2" fmla="*/ 16 w 22"/>
                <a:gd name="T3" fmla="*/ 2 h 20"/>
                <a:gd name="T4" fmla="*/ 10 w 22"/>
                <a:gd name="T5" fmla="*/ 9 h 20"/>
                <a:gd name="T6" fmla="*/ 3 w 22"/>
                <a:gd name="T7" fmla="*/ 15 h 20"/>
                <a:gd name="T8" fmla="*/ 6 w 22"/>
                <a:gd name="T9" fmla="*/ 19 h 20"/>
                <a:gd name="T10" fmla="*/ 20 w 22"/>
                <a:gd name="T1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0" y="6"/>
                  </a:moveTo>
                  <a:cubicBezTo>
                    <a:pt x="22" y="4"/>
                    <a:pt x="19" y="0"/>
                    <a:pt x="16" y="2"/>
                  </a:cubicBezTo>
                  <a:cubicBezTo>
                    <a:pt x="14" y="4"/>
                    <a:pt x="12" y="6"/>
                    <a:pt x="10" y="9"/>
                  </a:cubicBezTo>
                  <a:cubicBezTo>
                    <a:pt x="8" y="11"/>
                    <a:pt x="5" y="13"/>
                    <a:pt x="3" y="15"/>
                  </a:cubicBezTo>
                  <a:cubicBezTo>
                    <a:pt x="0" y="17"/>
                    <a:pt x="3" y="20"/>
                    <a:pt x="6" y="19"/>
                  </a:cubicBezTo>
                  <a:cubicBezTo>
                    <a:pt x="11" y="16"/>
                    <a:pt x="15" y="10"/>
                    <a:pt x="20" y="6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3" name="Freeform 78">
              <a:extLst>
                <a:ext uri="{FF2B5EF4-FFF2-40B4-BE49-F238E27FC236}">
                  <a16:creationId xmlns:a16="http://schemas.microsoft.com/office/drawing/2014/main" id="{C6379117-22B4-040C-8E29-F6FDFFD57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7745" y="5378171"/>
              <a:ext cx="9525" cy="9525"/>
            </a:xfrm>
            <a:custGeom>
              <a:avLst/>
              <a:gdLst>
                <a:gd name="T0" fmla="*/ 5 w 10"/>
                <a:gd name="T1" fmla="*/ 2 h 11"/>
                <a:gd name="T2" fmla="*/ 2 w 10"/>
                <a:gd name="T3" fmla="*/ 5 h 11"/>
                <a:gd name="T4" fmla="*/ 5 w 10"/>
                <a:gd name="T5" fmla="*/ 9 h 11"/>
                <a:gd name="T6" fmla="*/ 8 w 10"/>
                <a:gd name="T7" fmla="*/ 5 h 11"/>
                <a:gd name="T8" fmla="*/ 5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5" y="2"/>
                  </a:moveTo>
                  <a:cubicBezTo>
                    <a:pt x="4" y="3"/>
                    <a:pt x="3" y="4"/>
                    <a:pt x="2" y="5"/>
                  </a:cubicBezTo>
                  <a:cubicBezTo>
                    <a:pt x="0" y="7"/>
                    <a:pt x="3" y="11"/>
                    <a:pt x="5" y="9"/>
                  </a:cubicBezTo>
                  <a:cubicBezTo>
                    <a:pt x="6" y="7"/>
                    <a:pt x="7" y="6"/>
                    <a:pt x="8" y="5"/>
                  </a:cubicBezTo>
                  <a:cubicBezTo>
                    <a:pt x="10" y="3"/>
                    <a:pt x="7" y="0"/>
                    <a:pt x="5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4" name="Freeform 79">
              <a:extLst>
                <a:ext uri="{FF2B5EF4-FFF2-40B4-BE49-F238E27FC236}">
                  <a16:creationId xmlns:a16="http://schemas.microsoft.com/office/drawing/2014/main" id="{531AF494-9DE3-D07C-ECDA-6278D3B36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382" y="5532158"/>
              <a:ext cx="122237" cy="169863"/>
            </a:xfrm>
            <a:custGeom>
              <a:avLst/>
              <a:gdLst>
                <a:gd name="T0" fmla="*/ 95 w 127"/>
                <a:gd name="T1" fmla="*/ 131 h 177"/>
                <a:gd name="T2" fmla="*/ 59 w 127"/>
                <a:gd name="T3" fmla="*/ 86 h 177"/>
                <a:gd name="T4" fmla="*/ 33 w 127"/>
                <a:gd name="T5" fmla="*/ 43 h 177"/>
                <a:gd name="T6" fmla="*/ 21 w 127"/>
                <a:gd name="T7" fmla="*/ 26 h 177"/>
                <a:gd name="T8" fmla="*/ 2 w 127"/>
                <a:gd name="T9" fmla="*/ 2 h 177"/>
                <a:gd name="T10" fmla="*/ 0 w 127"/>
                <a:gd name="T11" fmla="*/ 2 h 177"/>
                <a:gd name="T12" fmla="*/ 22 w 127"/>
                <a:gd name="T13" fmla="*/ 38 h 177"/>
                <a:gd name="T14" fmla="*/ 53 w 127"/>
                <a:gd name="T15" fmla="*/ 89 h 177"/>
                <a:gd name="T16" fmla="*/ 84 w 127"/>
                <a:gd name="T17" fmla="*/ 129 h 177"/>
                <a:gd name="T18" fmla="*/ 118 w 127"/>
                <a:gd name="T19" fmla="*/ 173 h 177"/>
                <a:gd name="T20" fmla="*/ 124 w 127"/>
                <a:gd name="T21" fmla="*/ 168 h 177"/>
                <a:gd name="T22" fmla="*/ 95 w 127"/>
                <a:gd name="T23" fmla="*/ 13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177">
                  <a:moveTo>
                    <a:pt x="95" y="131"/>
                  </a:moveTo>
                  <a:cubicBezTo>
                    <a:pt x="83" y="116"/>
                    <a:pt x="70" y="102"/>
                    <a:pt x="59" y="86"/>
                  </a:cubicBezTo>
                  <a:cubicBezTo>
                    <a:pt x="50" y="72"/>
                    <a:pt x="41" y="58"/>
                    <a:pt x="33" y="43"/>
                  </a:cubicBezTo>
                  <a:cubicBezTo>
                    <a:pt x="30" y="37"/>
                    <a:pt x="25" y="32"/>
                    <a:pt x="21" y="26"/>
                  </a:cubicBezTo>
                  <a:cubicBezTo>
                    <a:pt x="15" y="18"/>
                    <a:pt x="5" y="12"/>
                    <a:pt x="2" y="2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3" y="16"/>
                    <a:pt x="15" y="27"/>
                    <a:pt x="22" y="38"/>
                  </a:cubicBezTo>
                  <a:cubicBezTo>
                    <a:pt x="33" y="55"/>
                    <a:pt x="42" y="72"/>
                    <a:pt x="53" y="89"/>
                  </a:cubicBezTo>
                  <a:cubicBezTo>
                    <a:pt x="62" y="103"/>
                    <a:pt x="73" y="116"/>
                    <a:pt x="84" y="129"/>
                  </a:cubicBezTo>
                  <a:cubicBezTo>
                    <a:pt x="95" y="144"/>
                    <a:pt x="106" y="159"/>
                    <a:pt x="118" y="173"/>
                  </a:cubicBezTo>
                  <a:cubicBezTo>
                    <a:pt x="121" y="177"/>
                    <a:pt x="127" y="172"/>
                    <a:pt x="124" y="168"/>
                  </a:cubicBezTo>
                  <a:cubicBezTo>
                    <a:pt x="114" y="156"/>
                    <a:pt x="105" y="143"/>
                    <a:pt x="95" y="13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5" name="Freeform 80">
              <a:extLst>
                <a:ext uri="{FF2B5EF4-FFF2-40B4-BE49-F238E27FC236}">
                  <a16:creationId xmlns:a16="http://schemas.microsoft.com/office/drawing/2014/main" id="{B6D94BE2-2C05-CB87-DDC0-9B0E57578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020" y="5590896"/>
              <a:ext cx="100012" cy="136525"/>
            </a:xfrm>
            <a:custGeom>
              <a:avLst/>
              <a:gdLst>
                <a:gd name="T0" fmla="*/ 93 w 105"/>
                <a:gd name="T1" fmla="*/ 117 h 142"/>
                <a:gd name="T2" fmla="*/ 82 w 105"/>
                <a:gd name="T3" fmla="*/ 101 h 142"/>
                <a:gd name="T4" fmla="*/ 55 w 105"/>
                <a:gd name="T5" fmla="*/ 72 h 142"/>
                <a:gd name="T6" fmla="*/ 25 w 105"/>
                <a:gd name="T7" fmla="*/ 35 h 142"/>
                <a:gd name="T8" fmla="*/ 3 w 105"/>
                <a:gd name="T9" fmla="*/ 1 h 142"/>
                <a:gd name="T10" fmla="*/ 1 w 105"/>
                <a:gd name="T11" fmla="*/ 2 h 142"/>
                <a:gd name="T12" fmla="*/ 16 w 105"/>
                <a:gd name="T13" fmla="*/ 30 h 142"/>
                <a:gd name="T14" fmla="*/ 40 w 105"/>
                <a:gd name="T15" fmla="*/ 65 h 142"/>
                <a:gd name="T16" fmla="*/ 75 w 105"/>
                <a:gd name="T17" fmla="*/ 106 h 142"/>
                <a:gd name="T18" fmla="*/ 95 w 105"/>
                <a:gd name="T19" fmla="*/ 138 h 142"/>
                <a:gd name="T20" fmla="*/ 101 w 105"/>
                <a:gd name="T21" fmla="*/ 132 h 142"/>
                <a:gd name="T22" fmla="*/ 93 w 105"/>
                <a:gd name="T23" fmla="*/ 11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142">
                  <a:moveTo>
                    <a:pt x="93" y="117"/>
                  </a:moveTo>
                  <a:cubicBezTo>
                    <a:pt x="89" y="112"/>
                    <a:pt x="86" y="107"/>
                    <a:pt x="82" y="101"/>
                  </a:cubicBezTo>
                  <a:cubicBezTo>
                    <a:pt x="75" y="90"/>
                    <a:pt x="64" y="81"/>
                    <a:pt x="55" y="72"/>
                  </a:cubicBezTo>
                  <a:cubicBezTo>
                    <a:pt x="44" y="60"/>
                    <a:pt x="34" y="48"/>
                    <a:pt x="25" y="35"/>
                  </a:cubicBezTo>
                  <a:cubicBezTo>
                    <a:pt x="18" y="25"/>
                    <a:pt x="7" y="13"/>
                    <a:pt x="3" y="1"/>
                  </a:cubicBezTo>
                  <a:cubicBezTo>
                    <a:pt x="3" y="0"/>
                    <a:pt x="0" y="0"/>
                    <a:pt x="1" y="2"/>
                  </a:cubicBezTo>
                  <a:cubicBezTo>
                    <a:pt x="4" y="12"/>
                    <a:pt x="11" y="20"/>
                    <a:pt x="16" y="30"/>
                  </a:cubicBezTo>
                  <a:cubicBezTo>
                    <a:pt x="22" y="42"/>
                    <a:pt x="31" y="54"/>
                    <a:pt x="40" y="65"/>
                  </a:cubicBezTo>
                  <a:cubicBezTo>
                    <a:pt x="51" y="79"/>
                    <a:pt x="64" y="91"/>
                    <a:pt x="75" y="106"/>
                  </a:cubicBezTo>
                  <a:cubicBezTo>
                    <a:pt x="82" y="116"/>
                    <a:pt x="87" y="129"/>
                    <a:pt x="95" y="138"/>
                  </a:cubicBezTo>
                  <a:cubicBezTo>
                    <a:pt x="99" y="142"/>
                    <a:pt x="105" y="136"/>
                    <a:pt x="101" y="132"/>
                  </a:cubicBezTo>
                  <a:cubicBezTo>
                    <a:pt x="98" y="128"/>
                    <a:pt x="96" y="122"/>
                    <a:pt x="93" y="11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6" name="Freeform 81">
              <a:extLst>
                <a:ext uri="{FF2B5EF4-FFF2-40B4-BE49-F238E27FC236}">
                  <a16:creationId xmlns:a16="http://schemas.microsoft.com/office/drawing/2014/main" id="{72B059A0-D328-DEDB-6A1C-F1B978079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670" y="5432146"/>
              <a:ext cx="177800" cy="274638"/>
            </a:xfrm>
            <a:custGeom>
              <a:avLst/>
              <a:gdLst>
                <a:gd name="T0" fmla="*/ 183 w 187"/>
                <a:gd name="T1" fmla="*/ 2 h 287"/>
                <a:gd name="T2" fmla="*/ 137 w 187"/>
                <a:gd name="T3" fmla="*/ 68 h 287"/>
                <a:gd name="T4" fmla="*/ 93 w 187"/>
                <a:gd name="T5" fmla="*/ 137 h 287"/>
                <a:gd name="T6" fmla="*/ 2 w 187"/>
                <a:gd name="T7" fmla="*/ 278 h 287"/>
                <a:gd name="T8" fmla="*/ 9 w 187"/>
                <a:gd name="T9" fmla="*/ 282 h 287"/>
                <a:gd name="T10" fmla="*/ 97 w 187"/>
                <a:gd name="T11" fmla="*/ 145 h 287"/>
                <a:gd name="T12" fmla="*/ 141 w 187"/>
                <a:gd name="T13" fmla="*/ 76 h 287"/>
                <a:gd name="T14" fmla="*/ 186 w 187"/>
                <a:gd name="T15" fmla="*/ 4 h 287"/>
                <a:gd name="T16" fmla="*/ 183 w 187"/>
                <a:gd name="T17" fmla="*/ 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287">
                  <a:moveTo>
                    <a:pt x="183" y="2"/>
                  </a:moveTo>
                  <a:cubicBezTo>
                    <a:pt x="169" y="25"/>
                    <a:pt x="152" y="46"/>
                    <a:pt x="137" y="68"/>
                  </a:cubicBezTo>
                  <a:cubicBezTo>
                    <a:pt x="123" y="91"/>
                    <a:pt x="108" y="114"/>
                    <a:pt x="93" y="137"/>
                  </a:cubicBezTo>
                  <a:cubicBezTo>
                    <a:pt x="62" y="184"/>
                    <a:pt x="27" y="228"/>
                    <a:pt x="2" y="278"/>
                  </a:cubicBezTo>
                  <a:cubicBezTo>
                    <a:pt x="0" y="283"/>
                    <a:pt x="7" y="287"/>
                    <a:pt x="9" y="282"/>
                  </a:cubicBezTo>
                  <a:cubicBezTo>
                    <a:pt x="34" y="233"/>
                    <a:pt x="67" y="191"/>
                    <a:pt x="97" y="145"/>
                  </a:cubicBezTo>
                  <a:cubicBezTo>
                    <a:pt x="112" y="123"/>
                    <a:pt x="127" y="99"/>
                    <a:pt x="141" y="76"/>
                  </a:cubicBezTo>
                  <a:cubicBezTo>
                    <a:pt x="155" y="52"/>
                    <a:pt x="172" y="29"/>
                    <a:pt x="186" y="4"/>
                  </a:cubicBezTo>
                  <a:cubicBezTo>
                    <a:pt x="187" y="2"/>
                    <a:pt x="184" y="0"/>
                    <a:pt x="183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7" name="Freeform 82">
              <a:extLst>
                <a:ext uri="{FF2B5EF4-FFF2-40B4-BE49-F238E27FC236}">
                  <a16:creationId xmlns:a16="http://schemas.microsoft.com/office/drawing/2014/main" id="{7483167A-91B6-2640-CD35-AF5C7DA5C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1732" y="5546446"/>
              <a:ext cx="128587" cy="198438"/>
            </a:xfrm>
            <a:custGeom>
              <a:avLst/>
              <a:gdLst>
                <a:gd name="T0" fmla="*/ 130 w 133"/>
                <a:gd name="T1" fmla="*/ 1 h 208"/>
                <a:gd name="T2" fmla="*/ 102 w 133"/>
                <a:gd name="T3" fmla="*/ 43 h 208"/>
                <a:gd name="T4" fmla="*/ 65 w 133"/>
                <a:gd name="T5" fmla="*/ 96 h 208"/>
                <a:gd name="T6" fmla="*/ 33 w 133"/>
                <a:gd name="T7" fmla="*/ 147 h 208"/>
                <a:gd name="T8" fmla="*/ 3 w 133"/>
                <a:gd name="T9" fmla="*/ 199 h 208"/>
                <a:gd name="T10" fmla="*/ 11 w 133"/>
                <a:gd name="T11" fmla="*/ 202 h 208"/>
                <a:gd name="T12" fmla="*/ 44 w 133"/>
                <a:gd name="T13" fmla="*/ 147 h 208"/>
                <a:gd name="T14" fmla="*/ 77 w 133"/>
                <a:gd name="T15" fmla="*/ 92 h 208"/>
                <a:gd name="T16" fmla="*/ 113 w 133"/>
                <a:gd name="T17" fmla="*/ 39 h 208"/>
                <a:gd name="T18" fmla="*/ 133 w 133"/>
                <a:gd name="T19" fmla="*/ 2 h 208"/>
                <a:gd name="T20" fmla="*/ 130 w 133"/>
                <a:gd name="T21" fmla="*/ 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3" h="208">
                  <a:moveTo>
                    <a:pt x="130" y="1"/>
                  </a:moveTo>
                  <a:cubicBezTo>
                    <a:pt x="126" y="16"/>
                    <a:pt x="111" y="31"/>
                    <a:pt x="102" y="43"/>
                  </a:cubicBezTo>
                  <a:cubicBezTo>
                    <a:pt x="89" y="60"/>
                    <a:pt x="76" y="78"/>
                    <a:pt x="65" y="96"/>
                  </a:cubicBezTo>
                  <a:cubicBezTo>
                    <a:pt x="54" y="113"/>
                    <a:pt x="44" y="130"/>
                    <a:pt x="33" y="147"/>
                  </a:cubicBezTo>
                  <a:cubicBezTo>
                    <a:pt x="23" y="164"/>
                    <a:pt x="11" y="181"/>
                    <a:pt x="3" y="199"/>
                  </a:cubicBezTo>
                  <a:cubicBezTo>
                    <a:pt x="0" y="205"/>
                    <a:pt x="8" y="208"/>
                    <a:pt x="11" y="202"/>
                  </a:cubicBezTo>
                  <a:cubicBezTo>
                    <a:pt x="19" y="183"/>
                    <a:pt x="33" y="165"/>
                    <a:pt x="44" y="147"/>
                  </a:cubicBezTo>
                  <a:cubicBezTo>
                    <a:pt x="55" y="129"/>
                    <a:pt x="66" y="110"/>
                    <a:pt x="77" y="92"/>
                  </a:cubicBezTo>
                  <a:cubicBezTo>
                    <a:pt x="88" y="74"/>
                    <a:pt x="101" y="57"/>
                    <a:pt x="113" y="39"/>
                  </a:cubicBezTo>
                  <a:cubicBezTo>
                    <a:pt x="120" y="28"/>
                    <a:pt x="133" y="15"/>
                    <a:pt x="133" y="2"/>
                  </a:cubicBezTo>
                  <a:cubicBezTo>
                    <a:pt x="133" y="0"/>
                    <a:pt x="131" y="0"/>
                    <a:pt x="130" y="1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8" name="Freeform 83">
              <a:extLst>
                <a:ext uri="{FF2B5EF4-FFF2-40B4-BE49-F238E27FC236}">
                  <a16:creationId xmlns:a16="http://schemas.microsoft.com/office/drawing/2014/main" id="{268A12F8-C44D-727E-131B-8FC5F310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345" y="4938433"/>
              <a:ext cx="204787" cy="138113"/>
            </a:xfrm>
            <a:custGeom>
              <a:avLst/>
              <a:gdLst>
                <a:gd name="T0" fmla="*/ 208 w 214"/>
                <a:gd name="T1" fmla="*/ 2 h 144"/>
                <a:gd name="T2" fmla="*/ 132 w 214"/>
                <a:gd name="T3" fmla="*/ 6 h 144"/>
                <a:gd name="T4" fmla="*/ 67 w 214"/>
                <a:gd name="T5" fmla="*/ 35 h 144"/>
                <a:gd name="T6" fmla="*/ 23 w 214"/>
                <a:gd name="T7" fmla="*/ 82 h 144"/>
                <a:gd name="T8" fmla="*/ 1 w 214"/>
                <a:gd name="T9" fmla="*/ 142 h 144"/>
                <a:gd name="T10" fmla="*/ 4 w 214"/>
                <a:gd name="T11" fmla="*/ 143 h 144"/>
                <a:gd name="T12" fmla="*/ 30 w 214"/>
                <a:gd name="T13" fmla="*/ 86 h 144"/>
                <a:gd name="T14" fmla="*/ 75 w 214"/>
                <a:gd name="T15" fmla="*/ 40 h 144"/>
                <a:gd name="T16" fmla="*/ 134 w 214"/>
                <a:gd name="T17" fmla="*/ 15 h 144"/>
                <a:gd name="T18" fmla="*/ 173 w 214"/>
                <a:gd name="T19" fmla="*/ 9 h 144"/>
                <a:gd name="T20" fmla="*/ 208 w 214"/>
                <a:gd name="T21" fmla="*/ 11 h 144"/>
                <a:gd name="T22" fmla="*/ 208 w 214"/>
                <a:gd name="T2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4" h="144">
                  <a:moveTo>
                    <a:pt x="208" y="2"/>
                  </a:moveTo>
                  <a:cubicBezTo>
                    <a:pt x="181" y="1"/>
                    <a:pt x="158" y="0"/>
                    <a:pt x="132" y="6"/>
                  </a:cubicBezTo>
                  <a:cubicBezTo>
                    <a:pt x="109" y="12"/>
                    <a:pt x="87" y="22"/>
                    <a:pt x="67" y="35"/>
                  </a:cubicBezTo>
                  <a:cubicBezTo>
                    <a:pt x="49" y="47"/>
                    <a:pt x="35" y="63"/>
                    <a:pt x="23" y="82"/>
                  </a:cubicBezTo>
                  <a:cubicBezTo>
                    <a:pt x="13" y="99"/>
                    <a:pt x="2" y="122"/>
                    <a:pt x="1" y="142"/>
                  </a:cubicBezTo>
                  <a:cubicBezTo>
                    <a:pt x="0" y="144"/>
                    <a:pt x="3" y="144"/>
                    <a:pt x="4" y="143"/>
                  </a:cubicBezTo>
                  <a:cubicBezTo>
                    <a:pt x="7" y="123"/>
                    <a:pt x="20" y="103"/>
                    <a:pt x="30" y="86"/>
                  </a:cubicBezTo>
                  <a:cubicBezTo>
                    <a:pt x="41" y="67"/>
                    <a:pt x="57" y="52"/>
                    <a:pt x="75" y="40"/>
                  </a:cubicBezTo>
                  <a:cubicBezTo>
                    <a:pt x="93" y="28"/>
                    <a:pt x="113" y="20"/>
                    <a:pt x="134" y="15"/>
                  </a:cubicBezTo>
                  <a:cubicBezTo>
                    <a:pt x="146" y="11"/>
                    <a:pt x="159" y="10"/>
                    <a:pt x="173" y="9"/>
                  </a:cubicBezTo>
                  <a:cubicBezTo>
                    <a:pt x="184" y="8"/>
                    <a:pt x="196" y="11"/>
                    <a:pt x="208" y="11"/>
                  </a:cubicBezTo>
                  <a:cubicBezTo>
                    <a:pt x="214" y="11"/>
                    <a:pt x="214" y="2"/>
                    <a:pt x="208" y="2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9" name="Freeform 84">
              <a:extLst>
                <a:ext uri="{FF2B5EF4-FFF2-40B4-BE49-F238E27FC236}">
                  <a16:creationId xmlns:a16="http://schemas.microsoft.com/office/drawing/2014/main" id="{CA9AE78D-5721-AAC8-60D5-8CD285842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507" y="4951133"/>
              <a:ext cx="152400" cy="98425"/>
            </a:xfrm>
            <a:custGeom>
              <a:avLst/>
              <a:gdLst>
                <a:gd name="T0" fmla="*/ 154 w 158"/>
                <a:gd name="T1" fmla="*/ 5 h 102"/>
                <a:gd name="T2" fmla="*/ 52 w 158"/>
                <a:gd name="T3" fmla="*/ 31 h 102"/>
                <a:gd name="T4" fmla="*/ 0 w 158"/>
                <a:gd name="T5" fmla="*/ 100 h 102"/>
                <a:gd name="T6" fmla="*/ 3 w 158"/>
                <a:gd name="T7" fmla="*/ 101 h 102"/>
                <a:gd name="T8" fmla="*/ 59 w 158"/>
                <a:gd name="T9" fmla="*/ 36 h 102"/>
                <a:gd name="T10" fmla="*/ 105 w 158"/>
                <a:gd name="T11" fmla="*/ 18 h 102"/>
                <a:gd name="T12" fmla="*/ 154 w 158"/>
                <a:gd name="T13" fmla="*/ 12 h 102"/>
                <a:gd name="T14" fmla="*/ 154 w 158"/>
                <a:gd name="T15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02">
                  <a:moveTo>
                    <a:pt x="154" y="5"/>
                  </a:moveTo>
                  <a:cubicBezTo>
                    <a:pt x="120" y="0"/>
                    <a:pt x="80" y="14"/>
                    <a:pt x="52" y="31"/>
                  </a:cubicBezTo>
                  <a:cubicBezTo>
                    <a:pt x="29" y="45"/>
                    <a:pt x="2" y="72"/>
                    <a:pt x="0" y="100"/>
                  </a:cubicBezTo>
                  <a:cubicBezTo>
                    <a:pt x="0" y="102"/>
                    <a:pt x="3" y="102"/>
                    <a:pt x="3" y="101"/>
                  </a:cubicBezTo>
                  <a:cubicBezTo>
                    <a:pt x="11" y="73"/>
                    <a:pt x="35" y="50"/>
                    <a:pt x="59" y="36"/>
                  </a:cubicBezTo>
                  <a:cubicBezTo>
                    <a:pt x="73" y="28"/>
                    <a:pt x="89" y="22"/>
                    <a:pt x="105" y="18"/>
                  </a:cubicBezTo>
                  <a:cubicBezTo>
                    <a:pt x="122" y="14"/>
                    <a:pt x="138" y="15"/>
                    <a:pt x="154" y="12"/>
                  </a:cubicBezTo>
                  <a:cubicBezTo>
                    <a:pt x="157" y="11"/>
                    <a:pt x="158" y="6"/>
                    <a:pt x="154" y="5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0" name="Freeform 85">
              <a:extLst>
                <a:ext uri="{FF2B5EF4-FFF2-40B4-BE49-F238E27FC236}">
                  <a16:creationId xmlns:a16="http://schemas.microsoft.com/office/drawing/2014/main" id="{B686C7D9-6244-AF6D-A0D6-23046B06F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845" y="4979708"/>
              <a:ext cx="92075" cy="52388"/>
            </a:xfrm>
            <a:custGeom>
              <a:avLst/>
              <a:gdLst>
                <a:gd name="T0" fmla="*/ 90 w 96"/>
                <a:gd name="T1" fmla="*/ 0 h 55"/>
                <a:gd name="T2" fmla="*/ 33 w 96"/>
                <a:gd name="T3" fmla="*/ 18 h 55"/>
                <a:gd name="T4" fmla="*/ 0 w 96"/>
                <a:gd name="T5" fmla="*/ 52 h 55"/>
                <a:gd name="T6" fmla="*/ 4 w 96"/>
                <a:gd name="T7" fmla="*/ 53 h 55"/>
                <a:gd name="T8" fmla="*/ 36 w 96"/>
                <a:gd name="T9" fmla="*/ 25 h 55"/>
                <a:gd name="T10" fmla="*/ 90 w 96"/>
                <a:gd name="T11" fmla="*/ 9 h 55"/>
                <a:gd name="T12" fmla="*/ 90 w 96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55">
                  <a:moveTo>
                    <a:pt x="90" y="0"/>
                  </a:moveTo>
                  <a:cubicBezTo>
                    <a:pt x="70" y="2"/>
                    <a:pt x="51" y="9"/>
                    <a:pt x="33" y="18"/>
                  </a:cubicBezTo>
                  <a:cubicBezTo>
                    <a:pt x="19" y="25"/>
                    <a:pt x="3" y="35"/>
                    <a:pt x="0" y="52"/>
                  </a:cubicBezTo>
                  <a:cubicBezTo>
                    <a:pt x="0" y="54"/>
                    <a:pt x="3" y="55"/>
                    <a:pt x="4" y="53"/>
                  </a:cubicBezTo>
                  <a:cubicBezTo>
                    <a:pt x="8" y="38"/>
                    <a:pt x="24" y="31"/>
                    <a:pt x="36" y="25"/>
                  </a:cubicBezTo>
                  <a:cubicBezTo>
                    <a:pt x="53" y="16"/>
                    <a:pt x="71" y="11"/>
                    <a:pt x="90" y="9"/>
                  </a:cubicBezTo>
                  <a:cubicBezTo>
                    <a:pt x="96" y="9"/>
                    <a:pt x="96" y="0"/>
                    <a:pt x="90" y="0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1" name="Freeform 89">
              <a:extLst>
                <a:ext uri="{FF2B5EF4-FFF2-40B4-BE49-F238E27FC236}">
                  <a16:creationId xmlns:a16="http://schemas.microsoft.com/office/drawing/2014/main" id="{B507D32F-70B6-D469-FB9D-59BE710FD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2645" y="5082896"/>
              <a:ext cx="33337" cy="161925"/>
            </a:xfrm>
            <a:custGeom>
              <a:avLst/>
              <a:gdLst>
                <a:gd name="T0" fmla="*/ 24 w 35"/>
                <a:gd name="T1" fmla="*/ 133 h 169"/>
                <a:gd name="T2" fmla="*/ 14 w 35"/>
                <a:gd name="T3" fmla="*/ 88 h 169"/>
                <a:gd name="T4" fmla="*/ 10 w 35"/>
                <a:gd name="T5" fmla="*/ 1 h 169"/>
                <a:gd name="T6" fmla="*/ 8 w 35"/>
                <a:gd name="T7" fmla="*/ 1 h 169"/>
                <a:gd name="T8" fmla="*/ 7 w 35"/>
                <a:gd name="T9" fmla="*/ 93 h 169"/>
                <a:gd name="T10" fmla="*/ 16 w 35"/>
                <a:gd name="T11" fmla="*/ 135 h 169"/>
                <a:gd name="T12" fmla="*/ 25 w 35"/>
                <a:gd name="T13" fmla="*/ 165 h 169"/>
                <a:gd name="T14" fmla="*/ 32 w 35"/>
                <a:gd name="T15" fmla="*/ 161 h 169"/>
                <a:gd name="T16" fmla="*/ 24 w 35"/>
                <a:gd name="T17" fmla="*/ 13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69">
                  <a:moveTo>
                    <a:pt x="24" y="133"/>
                  </a:moveTo>
                  <a:cubicBezTo>
                    <a:pt x="21" y="118"/>
                    <a:pt x="16" y="104"/>
                    <a:pt x="14" y="88"/>
                  </a:cubicBezTo>
                  <a:cubicBezTo>
                    <a:pt x="11" y="60"/>
                    <a:pt x="7" y="30"/>
                    <a:pt x="10" y="1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0" y="31"/>
                    <a:pt x="4" y="62"/>
                    <a:pt x="7" y="93"/>
                  </a:cubicBezTo>
                  <a:cubicBezTo>
                    <a:pt x="8" y="107"/>
                    <a:pt x="13" y="121"/>
                    <a:pt x="16" y="135"/>
                  </a:cubicBezTo>
                  <a:cubicBezTo>
                    <a:pt x="18" y="145"/>
                    <a:pt x="18" y="156"/>
                    <a:pt x="25" y="165"/>
                  </a:cubicBezTo>
                  <a:cubicBezTo>
                    <a:pt x="28" y="169"/>
                    <a:pt x="35" y="165"/>
                    <a:pt x="32" y="161"/>
                  </a:cubicBezTo>
                  <a:cubicBezTo>
                    <a:pt x="26" y="153"/>
                    <a:pt x="25" y="142"/>
                    <a:pt x="24" y="133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Freeform 90">
              <a:extLst>
                <a:ext uri="{FF2B5EF4-FFF2-40B4-BE49-F238E27FC236}">
                  <a16:creationId xmlns:a16="http://schemas.microsoft.com/office/drawing/2014/main" id="{F6F98210-EC3D-9E52-6500-AA7B74519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032" y="5147983"/>
              <a:ext cx="28575" cy="111125"/>
            </a:xfrm>
            <a:custGeom>
              <a:avLst/>
              <a:gdLst>
                <a:gd name="T0" fmla="*/ 16 w 30"/>
                <a:gd name="T1" fmla="*/ 67 h 117"/>
                <a:gd name="T2" fmla="*/ 6 w 30"/>
                <a:gd name="T3" fmla="*/ 3 h 117"/>
                <a:gd name="T4" fmla="*/ 1 w 30"/>
                <a:gd name="T5" fmla="*/ 3 h 117"/>
                <a:gd name="T6" fmla="*/ 7 w 30"/>
                <a:gd name="T7" fmla="*/ 70 h 117"/>
                <a:gd name="T8" fmla="*/ 23 w 30"/>
                <a:gd name="T9" fmla="*/ 113 h 117"/>
                <a:gd name="T10" fmla="*/ 28 w 30"/>
                <a:gd name="T11" fmla="*/ 109 h 117"/>
                <a:gd name="T12" fmla="*/ 16 w 30"/>
                <a:gd name="T13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17">
                  <a:moveTo>
                    <a:pt x="16" y="67"/>
                  </a:moveTo>
                  <a:cubicBezTo>
                    <a:pt x="11" y="46"/>
                    <a:pt x="7" y="25"/>
                    <a:pt x="6" y="3"/>
                  </a:cubicBezTo>
                  <a:cubicBezTo>
                    <a:pt x="6" y="0"/>
                    <a:pt x="1" y="0"/>
                    <a:pt x="1" y="3"/>
                  </a:cubicBezTo>
                  <a:cubicBezTo>
                    <a:pt x="0" y="26"/>
                    <a:pt x="3" y="47"/>
                    <a:pt x="7" y="70"/>
                  </a:cubicBezTo>
                  <a:cubicBezTo>
                    <a:pt x="10" y="85"/>
                    <a:pt x="13" y="101"/>
                    <a:pt x="23" y="113"/>
                  </a:cubicBezTo>
                  <a:cubicBezTo>
                    <a:pt x="26" y="117"/>
                    <a:pt x="30" y="112"/>
                    <a:pt x="28" y="109"/>
                  </a:cubicBezTo>
                  <a:cubicBezTo>
                    <a:pt x="19" y="98"/>
                    <a:pt x="18" y="81"/>
                    <a:pt x="16" y="67"/>
                  </a:cubicBezTo>
                  <a:close/>
                </a:path>
              </a:pathLst>
            </a:custGeom>
            <a:solidFill>
              <a:srgbClr val="272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189" name="Picture 188">
            <a:extLst>
              <a:ext uri="{FF2B5EF4-FFF2-40B4-BE49-F238E27FC236}">
                <a16:creationId xmlns:a16="http://schemas.microsoft.com/office/drawing/2014/main" id="{E2EB5D3B-5B5D-4E9A-AEA7-6096380102C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92240" y="3637406"/>
            <a:ext cx="723392" cy="73469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3BF0651-BC66-AC42-D9A3-70F4722F56DB}"/>
              </a:ext>
            </a:extLst>
          </p:cNvPr>
          <p:cNvSpPr txBox="1"/>
          <p:nvPr/>
        </p:nvSpPr>
        <p:spPr>
          <a:xfrm>
            <a:off x="2002653" y="828424"/>
            <a:ext cx="1004818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4800" b="1" kern="1200" dirty="0">
                <a:solidFill>
                  <a:srgbClr val="AC61C8"/>
                </a:solidFill>
                <a:latin typeface="Times New Roman"/>
                <a:ea typeface="+mn-ea"/>
                <a:cs typeface="Times New Roman"/>
              </a:rPr>
              <a:t>94%</a:t>
            </a:r>
            <a:r>
              <a:rPr kumimoji="0" lang="lv-LV" sz="4800" b="1" i="0" u="none" strike="noStrike" kern="1200" cap="none" spc="0" normalizeH="0" baseline="0" noProof="0" dirty="0">
                <a:ln>
                  <a:noFill/>
                </a:ln>
                <a:solidFill>
                  <a:srgbClr val="AC61C8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lang="lv-LV" sz="4000" kern="1200" dirty="0">
                <a:latin typeface="Times New Roman"/>
                <a:ea typeface="+mn-ea"/>
                <a:cs typeface="Times New Roman"/>
              </a:rPr>
              <a:t>i</a:t>
            </a:r>
            <a:r>
              <a:rPr kumimoji="0" lang="lv-LV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edzīvotāju</a:t>
            </a:r>
            <a:r>
              <a:rPr kumimoji="0" lang="lv-LV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mācībās </a:t>
            </a:r>
          </a:p>
          <a:p>
            <a:pPr algn="ctr"/>
            <a:r>
              <a:rPr kumimoji="0" lang="lv-LV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piedalās </a:t>
            </a:r>
            <a:r>
              <a:rPr kumimoji="0" lang="lv-LV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klātienē 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AC61C8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endParaRPr lang="lv-LV" sz="4000" b="1" dirty="0"/>
          </a:p>
        </p:txBody>
      </p:sp>
    </p:spTree>
    <p:extLst>
      <p:ext uri="{BB962C8B-B14F-4D97-AF65-F5344CB8AC3E}">
        <p14:creationId xmlns:p14="http://schemas.microsoft.com/office/powerpoint/2010/main" val="1052688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C1A55655-41CC-CC3D-24F3-8AF949D54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531111-DD36-E1D4-C846-35EE401DD7C1}"/>
              </a:ext>
            </a:extLst>
          </p:cNvPr>
          <p:cNvSpPr/>
          <p:nvPr/>
        </p:nvSpPr>
        <p:spPr>
          <a:xfrm>
            <a:off x="3624450" y="1399078"/>
            <a:ext cx="4076589" cy="1307206"/>
          </a:xfrm>
          <a:prstGeom prst="rect">
            <a:avLst/>
          </a:prstGeom>
          <a:noFill/>
          <a:ln w="28575" cap="flat" cmpd="sng" algn="ctr">
            <a:solidFill>
              <a:srgbClr val="AC61C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65D7D4-72C3-0B85-9049-E9B832F75D6A}"/>
              </a:ext>
            </a:extLst>
          </p:cNvPr>
          <p:cNvGrpSpPr/>
          <p:nvPr/>
        </p:nvGrpSpPr>
        <p:grpSpPr>
          <a:xfrm>
            <a:off x="1442409" y="3062473"/>
            <a:ext cx="2941972" cy="3057962"/>
            <a:chOff x="464331" y="3844074"/>
            <a:chExt cx="4591600" cy="4772629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EDB6847-0E71-7EE3-EE72-7922A603E57C}"/>
                </a:ext>
              </a:extLst>
            </p:cNvPr>
            <p:cNvSpPr/>
            <p:nvPr/>
          </p:nvSpPr>
          <p:spPr>
            <a:xfrm>
              <a:off x="926526" y="4919419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4381E00A-EACE-8DE0-1605-79AAB964D58C}"/>
                </a:ext>
              </a:extLst>
            </p:cNvPr>
            <p:cNvSpPr/>
            <p:nvPr/>
          </p:nvSpPr>
          <p:spPr>
            <a:xfrm>
              <a:off x="464331" y="4822918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8641B146-6FCD-E05E-E7E7-C30FF9A2B72C}"/>
                </a:ext>
              </a:extLst>
            </p:cNvPr>
            <p:cNvSpPr/>
            <p:nvPr/>
          </p:nvSpPr>
          <p:spPr>
            <a:xfrm>
              <a:off x="926526" y="5898263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8" name="object 7">
              <a:extLst>
                <a:ext uri="{FF2B5EF4-FFF2-40B4-BE49-F238E27FC236}">
                  <a16:creationId xmlns:a16="http://schemas.microsoft.com/office/drawing/2014/main" id="{D4BF6060-905B-A160-1917-1CB97BA717A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31" y="3844074"/>
              <a:ext cx="4591049" cy="877825"/>
            </a:xfrm>
            <a:prstGeom prst="rect">
              <a:avLst/>
            </a:prstGeom>
          </p:spPr>
        </p:pic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9A65434C-6FD7-AFB5-A3FF-157E60153D22}"/>
                </a:ext>
              </a:extLst>
            </p:cNvPr>
            <p:cNvSpPr/>
            <p:nvPr/>
          </p:nvSpPr>
          <p:spPr>
            <a:xfrm>
              <a:off x="464331" y="5801762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2B0755E0-5A60-1189-4FA9-1B2C039FC3C3}"/>
                </a:ext>
              </a:extLst>
            </p:cNvPr>
            <p:cNvSpPr/>
            <p:nvPr/>
          </p:nvSpPr>
          <p:spPr>
            <a:xfrm>
              <a:off x="926526" y="6877108"/>
              <a:ext cx="4129405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0CE79053-B189-1094-130F-2090F5ACD344}"/>
                </a:ext>
              </a:extLst>
            </p:cNvPr>
            <p:cNvSpPr/>
            <p:nvPr/>
          </p:nvSpPr>
          <p:spPr>
            <a:xfrm>
              <a:off x="464331" y="6780608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DA019E83-73EC-71F1-E4BA-EB4472FB5F3B}"/>
                </a:ext>
              </a:extLst>
            </p:cNvPr>
            <p:cNvSpPr/>
            <p:nvPr/>
          </p:nvSpPr>
          <p:spPr>
            <a:xfrm>
              <a:off x="926526" y="7855954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5C3BC590-BAE9-3D2B-5406-EBF1DD7D6D1B}"/>
                </a:ext>
              </a:extLst>
            </p:cNvPr>
            <p:cNvSpPr/>
            <p:nvPr/>
          </p:nvSpPr>
          <p:spPr>
            <a:xfrm>
              <a:off x="464331" y="775945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object 26">
              <a:extLst>
                <a:ext uri="{FF2B5EF4-FFF2-40B4-BE49-F238E27FC236}">
                  <a16:creationId xmlns:a16="http://schemas.microsoft.com/office/drawing/2014/main" id="{31095F6A-5D38-7C19-E6E8-92DCDD014E27}"/>
                </a:ext>
              </a:extLst>
            </p:cNvPr>
            <p:cNvSpPr/>
            <p:nvPr/>
          </p:nvSpPr>
          <p:spPr>
            <a:xfrm>
              <a:off x="678262" y="5017178"/>
              <a:ext cx="447675" cy="447675"/>
            </a:xfrm>
            <a:custGeom>
              <a:avLst/>
              <a:gdLst/>
              <a:ahLst/>
              <a:cxnLst/>
              <a:rect l="l" t="t" r="r" b="b"/>
              <a:pathLst>
                <a:path w="447675" h="447675">
                  <a:moveTo>
                    <a:pt x="411606" y="346451"/>
                  </a:moveTo>
                  <a:lnTo>
                    <a:pt x="36068" y="346451"/>
                  </a:lnTo>
                  <a:lnTo>
                    <a:pt x="22031" y="343609"/>
                  </a:lnTo>
                  <a:lnTo>
                    <a:pt x="10560" y="335868"/>
                  </a:lnTo>
                  <a:lnTo>
                    <a:pt x="3700" y="325709"/>
                  </a:lnTo>
                  <a:lnTo>
                    <a:pt x="2833" y="324400"/>
                  </a:lnTo>
                  <a:lnTo>
                    <a:pt x="0" y="310383"/>
                  </a:lnTo>
                  <a:lnTo>
                    <a:pt x="0" y="36068"/>
                  </a:lnTo>
                  <a:lnTo>
                    <a:pt x="2841" y="22050"/>
                  </a:lnTo>
                  <a:lnTo>
                    <a:pt x="10583" y="10583"/>
                  </a:lnTo>
                  <a:lnTo>
                    <a:pt x="22050" y="2841"/>
                  </a:lnTo>
                  <a:lnTo>
                    <a:pt x="36068" y="0"/>
                  </a:lnTo>
                  <a:lnTo>
                    <a:pt x="411427" y="0"/>
                  </a:lnTo>
                  <a:lnTo>
                    <a:pt x="425448" y="2841"/>
                  </a:lnTo>
                  <a:lnTo>
                    <a:pt x="436935" y="10583"/>
                  </a:lnTo>
                  <a:lnTo>
                    <a:pt x="439535" y="14409"/>
                  </a:lnTo>
                  <a:lnTo>
                    <a:pt x="36068" y="14409"/>
                  </a:lnTo>
                  <a:lnTo>
                    <a:pt x="27724" y="16107"/>
                  </a:lnTo>
                  <a:lnTo>
                    <a:pt x="14409" y="36068"/>
                  </a:lnTo>
                  <a:lnTo>
                    <a:pt x="14409" y="310383"/>
                  </a:lnTo>
                  <a:lnTo>
                    <a:pt x="16107" y="318826"/>
                  </a:lnTo>
                  <a:lnTo>
                    <a:pt x="20741" y="325709"/>
                  </a:lnTo>
                  <a:lnTo>
                    <a:pt x="27624" y="330344"/>
                  </a:lnTo>
                  <a:lnTo>
                    <a:pt x="36068" y="332042"/>
                  </a:lnTo>
                  <a:lnTo>
                    <a:pt x="439701" y="332042"/>
                  </a:lnTo>
                  <a:lnTo>
                    <a:pt x="437125" y="335868"/>
                  </a:lnTo>
                  <a:lnTo>
                    <a:pt x="425662" y="343609"/>
                  </a:lnTo>
                  <a:lnTo>
                    <a:pt x="411606" y="346451"/>
                  </a:lnTo>
                  <a:close/>
                </a:path>
                <a:path w="447675" h="447675">
                  <a:moveTo>
                    <a:pt x="439701" y="332042"/>
                  </a:moveTo>
                  <a:lnTo>
                    <a:pt x="411427" y="332042"/>
                  </a:lnTo>
                  <a:lnTo>
                    <a:pt x="419871" y="330344"/>
                  </a:lnTo>
                  <a:lnTo>
                    <a:pt x="426754" y="325709"/>
                  </a:lnTo>
                  <a:lnTo>
                    <a:pt x="431388" y="318826"/>
                  </a:lnTo>
                  <a:lnTo>
                    <a:pt x="433086" y="310383"/>
                  </a:lnTo>
                  <a:lnTo>
                    <a:pt x="433086" y="36068"/>
                  </a:lnTo>
                  <a:lnTo>
                    <a:pt x="431388" y="27624"/>
                  </a:lnTo>
                  <a:lnTo>
                    <a:pt x="426754" y="20741"/>
                  </a:lnTo>
                  <a:lnTo>
                    <a:pt x="419871" y="16107"/>
                  </a:lnTo>
                  <a:lnTo>
                    <a:pt x="411427" y="14409"/>
                  </a:lnTo>
                  <a:lnTo>
                    <a:pt x="439535" y="14409"/>
                  </a:lnTo>
                  <a:lnTo>
                    <a:pt x="444729" y="22050"/>
                  </a:lnTo>
                  <a:lnTo>
                    <a:pt x="447674" y="36068"/>
                  </a:lnTo>
                  <a:lnTo>
                    <a:pt x="447674" y="310383"/>
                  </a:lnTo>
                  <a:lnTo>
                    <a:pt x="444845" y="324400"/>
                  </a:lnTo>
                  <a:lnTo>
                    <a:pt x="439701" y="332042"/>
                  </a:lnTo>
                  <a:close/>
                </a:path>
                <a:path w="447675" h="447675">
                  <a:moveTo>
                    <a:pt x="412143" y="288724"/>
                  </a:moveTo>
                  <a:lnTo>
                    <a:pt x="35352" y="288724"/>
                  </a:lnTo>
                  <a:lnTo>
                    <a:pt x="28908" y="282280"/>
                  </a:lnTo>
                  <a:lnTo>
                    <a:pt x="28908" y="35352"/>
                  </a:lnTo>
                  <a:lnTo>
                    <a:pt x="35352" y="28908"/>
                  </a:lnTo>
                  <a:lnTo>
                    <a:pt x="412143" y="28908"/>
                  </a:lnTo>
                  <a:lnTo>
                    <a:pt x="418587" y="35352"/>
                  </a:lnTo>
                  <a:lnTo>
                    <a:pt x="418587" y="43317"/>
                  </a:lnTo>
                  <a:lnTo>
                    <a:pt x="43317" y="43317"/>
                  </a:lnTo>
                  <a:lnTo>
                    <a:pt x="43317" y="274315"/>
                  </a:lnTo>
                  <a:lnTo>
                    <a:pt x="418587" y="274315"/>
                  </a:lnTo>
                  <a:lnTo>
                    <a:pt x="418587" y="282280"/>
                  </a:lnTo>
                  <a:lnTo>
                    <a:pt x="412143" y="288724"/>
                  </a:lnTo>
                  <a:close/>
                </a:path>
                <a:path w="447675" h="447675">
                  <a:moveTo>
                    <a:pt x="418587" y="274315"/>
                  </a:moveTo>
                  <a:lnTo>
                    <a:pt x="404178" y="274315"/>
                  </a:lnTo>
                  <a:lnTo>
                    <a:pt x="404178" y="43317"/>
                  </a:lnTo>
                  <a:lnTo>
                    <a:pt x="418587" y="43317"/>
                  </a:lnTo>
                  <a:lnTo>
                    <a:pt x="418587" y="274315"/>
                  </a:lnTo>
                  <a:close/>
                </a:path>
                <a:path w="447675" h="447675">
                  <a:moveTo>
                    <a:pt x="227775" y="317632"/>
                  </a:moveTo>
                  <a:lnTo>
                    <a:pt x="219720" y="317632"/>
                  </a:lnTo>
                  <a:lnTo>
                    <a:pt x="216498" y="314410"/>
                  </a:lnTo>
                  <a:lnTo>
                    <a:pt x="216498" y="306355"/>
                  </a:lnTo>
                  <a:lnTo>
                    <a:pt x="219720" y="303133"/>
                  </a:lnTo>
                  <a:lnTo>
                    <a:pt x="227775" y="303133"/>
                  </a:lnTo>
                  <a:lnTo>
                    <a:pt x="230997" y="306355"/>
                  </a:lnTo>
                  <a:lnTo>
                    <a:pt x="230997" y="314410"/>
                  </a:lnTo>
                  <a:lnTo>
                    <a:pt x="227775" y="317632"/>
                  </a:lnTo>
                  <a:close/>
                </a:path>
                <a:path w="447675" h="447675">
                  <a:moveTo>
                    <a:pt x="167631" y="404178"/>
                  </a:moveTo>
                  <a:lnTo>
                    <a:pt x="152864" y="404178"/>
                  </a:lnTo>
                  <a:lnTo>
                    <a:pt x="164410" y="346451"/>
                  </a:lnTo>
                  <a:lnTo>
                    <a:pt x="179177" y="346451"/>
                  </a:lnTo>
                  <a:lnTo>
                    <a:pt x="167631" y="404178"/>
                  </a:lnTo>
                  <a:close/>
                </a:path>
                <a:path w="447675" h="447675">
                  <a:moveTo>
                    <a:pt x="294810" y="404178"/>
                  </a:moveTo>
                  <a:lnTo>
                    <a:pt x="279953" y="404178"/>
                  </a:lnTo>
                  <a:lnTo>
                    <a:pt x="268408" y="346451"/>
                  </a:lnTo>
                  <a:lnTo>
                    <a:pt x="283264" y="346451"/>
                  </a:lnTo>
                  <a:lnTo>
                    <a:pt x="294810" y="404178"/>
                  </a:lnTo>
                  <a:close/>
                </a:path>
                <a:path w="447675" h="447675">
                  <a:moveTo>
                    <a:pt x="350568" y="447495"/>
                  </a:moveTo>
                  <a:lnTo>
                    <a:pt x="97106" y="447495"/>
                  </a:lnTo>
                  <a:lnTo>
                    <a:pt x="93884" y="444273"/>
                  </a:lnTo>
                  <a:lnTo>
                    <a:pt x="93884" y="440246"/>
                  </a:lnTo>
                  <a:lnTo>
                    <a:pt x="96739" y="426190"/>
                  </a:lnTo>
                  <a:lnTo>
                    <a:pt x="101858" y="418587"/>
                  </a:lnTo>
                  <a:lnTo>
                    <a:pt x="104484" y="414728"/>
                  </a:lnTo>
                  <a:lnTo>
                    <a:pt x="115959" y="407007"/>
                  </a:lnTo>
                  <a:lnTo>
                    <a:pt x="129952" y="404178"/>
                  </a:lnTo>
                  <a:lnTo>
                    <a:pt x="317722" y="404178"/>
                  </a:lnTo>
                  <a:lnTo>
                    <a:pt x="331739" y="407007"/>
                  </a:lnTo>
                  <a:lnTo>
                    <a:pt x="343207" y="414728"/>
                  </a:lnTo>
                  <a:lnTo>
                    <a:pt x="345813" y="418587"/>
                  </a:lnTo>
                  <a:lnTo>
                    <a:pt x="120734" y="418587"/>
                  </a:lnTo>
                  <a:lnTo>
                    <a:pt x="112500" y="424315"/>
                  </a:lnTo>
                  <a:lnTo>
                    <a:pt x="109457" y="432997"/>
                  </a:lnTo>
                  <a:lnTo>
                    <a:pt x="352324" y="432997"/>
                  </a:lnTo>
                  <a:lnTo>
                    <a:pt x="353790" y="440246"/>
                  </a:lnTo>
                  <a:lnTo>
                    <a:pt x="353790" y="444273"/>
                  </a:lnTo>
                  <a:lnTo>
                    <a:pt x="350568" y="447495"/>
                  </a:lnTo>
                  <a:close/>
                </a:path>
                <a:path w="447675" h="447675">
                  <a:moveTo>
                    <a:pt x="352324" y="432997"/>
                  </a:moveTo>
                  <a:lnTo>
                    <a:pt x="337948" y="432997"/>
                  </a:lnTo>
                  <a:lnTo>
                    <a:pt x="335538" y="426190"/>
                  </a:lnTo>
                  <a:lnTo>
                    <a:pt x="334779" y="424315"/>
                  </a:lnTo>
                  <a:lnTo>
                    <a:pt x="326672" y="418587"/>
                  </a:lnTo>
                  <a:lnTo>
                    <a:pt x="345813" y="418587"/>
                  </a:lnTo>
                  <a:lnTo>
                    <a:pt x="350948" y="426190"/>
                  </a:lnTo>
                  <a:lnTo>
                    <a:pt x="352324" y="432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object 27">
              <a:extLst>
                <a:ext uri="{FF2B5EF4-FFF2-40B4-BE49-F238E27FC236}">
                  <a16:creationId xmlns:a16="http://schemas.microsoft.com/office/drawing/2014/main" id="{5296D15A-1424-2122-03B3-409A587DADF3}"/>
                </a:ext>
              </a:extLst>
            </p:cNvPr>
            <p:cNvSpPr/>
            <p:nvPr/>
          </p:nvSpPr>
          <p:spPr>
            <a:xfrm>
              <a:off x="652886" y="5998272"/>
              <a:ext cx="495300" cy="494030"/>
            </a:xfrm>
            <a:custGeom>
              <a:avLst/>
              <a:gdLst/>
              <a:ahLst/>
              <a:cxnLst/>
              <a:rect l="l" t="t" r="r" b="b"/>
              <a:pathLst>
                <a:path w="495300" h="494029">
                  <a:moveTo>
                    <a:pt x="41274" y="403859"/>
                  </a:moveTo>
                  <a:lnTo>
                    <a:pt x="33019" y="403859"/>
                  </a:lnTo>
                  <a:lnTo>
                    <a:pt x="20174" y="401319"/>
                  </a:lnTo>
                  <a:lnTo>
                    <a:pt x="9677" y="393699"/>
                  </a:lnTo>
                  <a:lnTo>
                    <a:pt x="2597" y="383539"/>
                  </a:lnTo>
                  <a:lnTo>
                    <a:pt x="0" y="370839"/>
                  </a:lnTo>
                  <a:lnTo>
                    <a:pt x="803" y="363219"/>
                  </a:lnTo>
                  <a:lnTo>
                    <a:pt x="3087" y="356869"/>
                  </a:lnTo>
                  <a:lnTo>
                    <a:pt x="6665" y="350519"/>
                  </a:lnTo>
                  <a:lnTo>
                    <a:pt x="11350" y="346709"/>
                  </a:lnTo>
                  <a:lnTo>
                    <a:pt x="8332" y="323849"/>
                  </a:lnTo>
                  <a:lnTo>
                    <a:pt x="11532" y="299719"/>
                  </a:lnTo>
                  <a:lnTo>
                    <a:pt x="20832" y="274319"/>
                  </a:lnTo>
                  <a:lnTo>
                    <a:pt x="36115" y="247649"/>
                  </a:lnTo>
                  <a:lnTo>
                    <a:pt x="19662" y="218439"/>
                  </a:lnTo>
                  <a:lnTo>
                    <a:pt x="10270" y="190499"/>
                  </a:lnTo>
                  <a:lnTo>
                    <a:pt x="8558" y="165099"/>
                  </a:lnTo>
                  <a:lnTo>
                    <a:pt x="8472" y="163829"/>
                  </a:lnTo>
                  <a:lnTo>
                    <a:pt x="14800" y="138429"/>
                  </a:lnTo>
                  <a:lnTo>
                    <a:pt x="49554" y="100329"/>
                  </a:lnTo>
                  <a:lnTo>
                    <a:pt x="104997" y="83819"/>
                  </a:lnTo>
                  <a:lnTo>
                    <a:pt x="126254" y="82549"/>
                  </a:lnTo>
                  <a:lnTo>
                    <a:pt x="148783" y="82549"/>
                  </a:lnTo>
                  <a:lnTo>
                    <a:pt x="152488" y="74929"/>
                  </a:lnTo>
                  <a:lnTo>
                    <a:pt x="156393" y="67309"/>
                  </a:lnTo>
                  <a:lnTo>
                    <a:pt x="160491" y="59689"/>
                  </a:lnTo>
                  <a:lnTo>
                    <a:pt x="164777" y="53339"/>
                  </a:lnTo>
                  <a:lnTo>
                    <a:pt x="159908" y="48259"/>
                  </a:lnTo>
                  <a:lnTo>
                    <a:pt x="156844" y="40639"/>
                  </a:lnTo>
                  <a:lnTo>
                    <a:pt x="156844" y="31749"/>
                  </a:lnTo>
                  <a:lnTo>
                    <a:pt x="159442" y="19049"/>
                  </a:lnTo>
                  <a:lnTo>
                    <a:pt x="166522" y="8889"/>
                  </a:lnTo>
                  <a:lnTo>
                    <a:pt x="177019" y="2539"/>
                  </a:lnTo>
                  <a:lnTo>
                    <a:pt x="189864" y="0"/>
                  </a:lnTo>
                  <a:lnTo>
                    <a:pt x="198539" y="0"/>
                  </a:lnTo>
                  <a:lnTo>
                    <a:pt x="206407" y="2539"/>
                  </a:lnTo>
                  <a:lnTo>
                    <a:pt x="212308" y="8889"/>
                  </a:lnTo>
                  <a:lnTo>
                    <a:pt x="281866" y="8889"/>
                  </a:lnTo>
                  <a:lnTo>
                    <a:pt x="292016" y="15239"/>
                  </a:lnTo>
                  <a:lnTo>
                    <a:pt x="180771" y="15239"/>
                  </a:lnTo>
                  <a:lnTo>
                    <a:pt x="173354" y="22859"/>
                  </a:lnTo>
                  <a:lnTo>
                    <a:pt x="173354" y="41909"/>
                  </a:lnTo>
                  <a:lnTo>
                    <a:pt x="180771" y="48259"/>
                  </a:lnTo>
                  <a:lnTo>
                    <a:pt x="218517" y="48259"/>
                  </a:lnTo>
                  <a:lnTo>
                    <a:pt x="213207" y="55879"/>
                  </a:lnTo>
                  <a:lnTo>
                    <a:pt x="202710" y="62229"/>
                  </a:lnTo>
                  <a:lnTo>
                    <a:pt x="196287" y="63499"/>
                  </a:lnTo>
                  <a:lnTo>
                    <a:pt x="178224" y="63499"/>
                  </a:lnTo>
                  <a:lnTo>
                    <a:pt x="173999" y="69849"/>
                  </a:lnTo>
                  <a:lnTo>
                    <a:pt x="170001" y="76199"/>
                  </a:lnTo>
                  <a:lnTo>
                    <a:pt x="166325" y="83819"/>
                  </a:lnTo>
                  <a:lnTo>
                    <a:pt x="186030" y="86359"/>
                  </a:lnTo>
                  <a:lnTo>
                    <a:pt x="206233" y="90169"/>
                  </a:lnTo>
                  <a:lnTo>
                    <a:pt x="226830" y="95249"/>
                  </a:lnTo>
                  <a:lnTo>
                    <a:pt x="235184" y="97789"/>
                  </a:lnTo>
                  <a:lnTo>
                    <a:pt x="134433" y="97789"/>
                  </a:lnTo>
                  <a:lnTo>
                    <a:pt x="101631" y="100329"/>
                  </a:lnTo>
                  <a:lnTo>
                    <a:pt x="58242" y="114299"/>
                  </a:lnTo>
                  <a:lnTo>
                    <a:pt x="29892" y="144779"/>
                  </a:lnTo>
                  <a:lnTo>
                    <a:pt x="24882" y="165099"/>
                  </a:lnTo>
                  <a:lnTo>
                    <a:pt x="26264" y="186689"/>
                  </a:lnTo>
                  <a:lnTo>
                    <a:pt x="33619" y="209549"/>
                  </a:lnTo>
                  <a:lnTo>
                    <a:pt x="46531" y="233679"/>
                  </a:lnTo>
                  <a:lnTo>
                    <a:pt x="67542" y="233679"/>
                  </a:lnTo>
                  <a:lnTo>
                    <a:pt x="56495" y="247649"/>
                  </a:lnTo>
                  <a:lnTo>
                    <a:pt x="68384" y="261619"/>
                  </a:lnTo>
                  <a:lnTo>
                    <a:pt x="46595" y="261619"/>
                  </a:lnTo>
                  <a:lnTo>
                    <a:pt x="35109" y="281939"/>
                  </a:lnTo>
                  <a:lnTo>
                    <a:pt x="27888" y="302259"/>
                  </a:lnTo>
                  <a:lnTo>
                    <a:pt x="25015" y="321309"/>
                  </a:lnTo>
                  <a:lnTo>
                    <a:pt x="26459" y="337819"/>
                  </a:lnTo>
                  <a:lnTo>
                    <a:pt x="26570" y="339089"/>
                  </a:lnTo>
                  <a:lnTo>
                    <a:pt x="39442" y="339089"/>
                  </a:lnTo>
                  <a:lnTo>
                    <a:pt x="45865" y="340359"/>
                  </a:lnTo>
                  <a:lnTo>
                    <a:pt x="56362" y="347979"/>
                  </a:lnTo>
                  <a:lnTo>
                    <a:pt x="60787" y="354329"/>
                  </a:lnTo>
                  <a:lnTo>
                    <a:pt x="23926" y="354329"/>
                  </a:lnTo>
                  <a:lnTo>
                    <a:pt x="16509" y="361949"/>
                  </a:lnTo>
                  <a:lnTo>
                    <a:pt x="16509" y="379729"/>
                  </a:lnTo>
                  <a:lnTo>
                    <a:pt x="23926" y="387349"/>
                  </a:lnTo>
                  <a:lnTo>
                    <a:pt x="76949" y="387349"/>
                  </a:lnTo>
                  <a:lnTo>
                    <a:pt x="80193" y="388619"/>
                  </a:lnTo>
                  <a:lnTo>
                    <a:pt x="98689" y="392429"/>
                  </a:lnTo>
                  <a:lnTo>
                    <a:pt x="119289" y="394969"/>
                  </a:lnTo>
                  <a:lnTo>
                    <a:pt x="239344" y="394969"/>
                  </a:lnTo>
                  <a:lnTo>
                    <a:pt x="235159" y="396239"/>
                  </a:lnTo>
                  <a:lnTo>
                    <a:pt x="54528" y="396239"/>
                  </a:lnTo>
                  <a:lnTo>
                    <a:pt x="48723" y="401319"/>
                  </a:lnTo>
                  <a:lnTo>
                    <a:pt x="41274" y="403859"/>
                  </a:lnTo>
                  <a:close/>
                </a:path>
                <a:path w="495300" h="494029">
                  <a:moveTo>
                    <a:pt x="281866" y="8889"/>
                  </a:moveTo>
                  <a:lnTo>
                    <a:pt x="212308" y="8889"/>
                  </a:lnTo>
                  <a:lnTo>
                    <a:pt x="229701" y="1269"/>
                  </a:lnTo>
                  <a:lnTo>
                    <a:pt x="238613" y="0"/>
                  </a:lnTo>
                  <a:lnTo>
                    <a:pt x="247649" y="0"/>
                  </a:lnTo>
                  <a:lnTo>
                    <a:pt x="275777" y="5079"/>
                  </a:lnTo>
                  <a:lnTo>
                    <a:pt x="281866" y="8889"/>
                  </a:lnTo>
                  <a:close/>
                </a:path>
                <a:path w="495300" h="494029">
                  <a:moveTo>
                    <a:pt x="218517" y="48259"/>
                  </a:moveTo>
                  <a:lnTo>
                    <a:pt x="198958" y="48259"/>
                  </a:lnTo>
                  <a:lnTo>
                    <a:pt x="206374" y="41909"/>
                  </a:lnTo>
                  <a:lnTo>
                    <a:pt x="206374" y="22859"/>
                  </a:lnTo>
                  <a:lnTo>
                    <a:pt x="198958" y="15239"/>
                  </a:lnTo>
                  <a:lnTo>
                    <a:pt x="247649" y="15239"/>
                  </a:lnTo>
                  <a:lnTo>
                    <a:pt x="227652" y="19049"/>
                  </a:lnTo>
                  <a:lnTo>
                    <a:pt x="221143" y="22859"/>
                  </a:lnTo>
                  <a:lnTo>
                    <a:pt x="222175" y="25399"/>
                  </a:lnTo>
                  <a:lnTo>
                    <a:pt x="222884" y="29209"/>
                  </a:lnTo>
                  <a:lnTo>
                    <a:pt x="222884" y="31749"/>
                  </a:lnTo>
                  <a:lnTo>
                    <a:pt x="220287" y="45719"/>
                  </a:lnTo>
                  <a:lnTo>
                    <a:pt x="218517" y="48259"/>
                  </a:lnTo>
                  <a:close/>
                </a:path>
                <a:path w="495300" h="494029">
                  <a:moveTo>
                    <a:pt x="320959" y="101599"/>
                  </a:moveTo>
                  <a:lnTo>
                    <a:pt x="247714" y="101599"/>
                  </a:lnTo>
                  <a:lnTo>
                    <a:pt x="268596" y="95249"/>
                  </a:lnTo>
                  <a:lnTo>
                    <a:pt x="289130" y="90169"/>
                  </a:lnTo>
                  <a:lnTo>
                    <a:pt x="309271" y="86359"/>
                  </a:lnTo>
                  <a:lnTo>
                    <a:pt x="328974" y="83819"/>
                  </a:lnTo>
                  <a:lnTo>
                    <a:pt x="311383" y="54609"/>
                  </a:lnTo>
                  <a:lnTo>
                    <a:pt x="291565" y="33019"/>
                  </a:lnTo>
                  <a:lnTo>
                    <a:pt x="270119" y="20319"/>
                  </a:lnTo>
                  <a:lnTo>
                    <a:pt x="247649" y="15239"/>
                  </a:lnTo>
                  <a:lnTo>
                    <a:pt x="292016" y="15239"/>
                  </a:lnTo>
                  <a:lnTo>
                    <a:pt x="302166" y="21589"/>
                  </a:lnTo>
                  <a:lnTo>
                    <a:pt x="326021" y="46989"/>
                  </a:lnTo>
                  <a:lnTo>
                    <a:pt x="346548" y="82549"/>
                  </a:lnTo>
                  <a:lnTo>
                    <a:pt x="373817" y="82549"/>
                  </a:lnTo>
                  <a:lnTo>
                    <a:pt x="398771" y="85089"/>
                  </a:lnTo>
                  <a:lnTo>
                    <a:pt x="421161" y="90169"/>
                  </a:lnTo>
                  <a:lnTo>
                    <a:pt x="440739" y="97789"/>
                  </a:lnTo>
                  <a:lnTo>
                    <a:pt x="482123" y="97789"/>
                  </a:lnTo>
                  <a:lnTo>
                    <a:pt x="483872" y="99059"/>
                  </a:lnTo>
                  <a:lnTo>
                    <a:pt x="353481" y="99059"/>
                  </a:lnTo>
                  <a:lnTo>
                    <a:pt x="353945" y="100329"/>
                  </a:lnTo>
                  <a:lnTo>
                    <a:pt x="336133" y="100329"/>
                  </a:lnTo>
                  <a:lnTo>
                    <a:pt x="320959" y="101599"/>
                  </a:lnTo>
                  <a:close/>
                </a:path>
                <a:path w="495300" h="494029">
                  <a:moveTo>
                    <a:pt x="189864" y="64769"/>
                  </a:moveTo>
                  <a:lnTo>
                    <a:pt x="181867" y="64769"/>
                  </a:lnTo>
                  <a:lnTo>
                    <a:pt x="178224" y="63499"/>
                  </a:lnTo>
                  <a:lnTo>
                    <a:pt x="196287" y="63499"/>
                  </a:lnTo>
                  <a:lnTo>
                    <a:pt x="189864" y="64769"/>
                  </a:lnTo>
                  <a:close/>
                </a:path>
                <a:path w="495300" h="494029">
                  <a:moveTo>
                    <a:pt x="482123" y="97789"/>
                  </a:moveTo>
                  <a:lnTo>
                    <a:pt x="440739" y="97789"/>
                  </a:lnTo>
                  <a:lnTo>
                    <a:pt x="446543" y="92709"/>
                  </a:lnTo>
                  <a:lnTo>
                    <a:pt x="453992" y="90169"/>
                  </a:lnTo>
                  <a:lnTo>
                    <a:pt x="462279" y="90169"/>
                  </a:lnTo>
                  <a:lnTo>
                    <a:pt x="475125" y="92709"/>
                  </a:lnTo>
                  <a:lnTo>
                    <a:pt x="482123" y="97789"/>
                  </a:lnTo>
                  <a:close/>
                </a:path>
                <a:path w="495300" h="494029">
                  <a:moveTo>
                    <a:pt x="177176" y="149859"/>
                  </a:moveTo>
                  <a:lnTo>
                    <a:pt x="142850" y="149859"/>
                  </a:lnTo>
                  <a:lnTo>
                    <a:pt x="154968" y="143509"/>
                  </a:lnTo>
                  <a:lnTo>
                    <a:pt x="167365" y="135889"/>
                  </a:lnTo>
                  <a:lnTo>
                    <a:pt x="192896" y="123189"/>
                  </a:lnTo>
                  <a:lnTo>
                    <a:pt x="200036" y="120649"/>
                  </a:lnTo>
                  <a:lnTo>
                    <a:pt x="207185" y="116839"/>
                  </a:lnTo>
                  <a:lnTo>
                    <a:pt x="221498" y="111759"/>
                  </a:lnTo>
                  <a:lnTo>
                    <a:pt x="205484" y="106679"/>
                  </a:lnTo>
                  <a:lnTo>
                    <a:pt x="159263" y="99059"/>
                  </a:lnTo>
                  <a:lnTo>
                    <a:pt x="139399" y="99059"/>
                  </a:lnTo>
                  <a:lnTo>
                    <a:pt x="136852" y="97789"/>
                  </a:lnTo>
                  <a:lnTo>
                    <a:pt x="235184" y="97789"/>
                  </a:lnTo>
                  <a:lnTo>
                    <a:pt x="247714" y="101599"/>
                  </a:lnTo>
                  <a:lnTo>
                    <a:pt x="320959" y="101599"/>
                  </a:lnTo>
                  <a:lnTo>
                    <a:pt x="289730" y="106679"/>
                  </a:lnTo>
                  <a:lnTo>
                    <a:pt x="273704" y="110489"/>
                  </a:lnTo>
                  <a:lnTo>
                    <a:pt x="280887" y="114299"/>
                  </a:lnTo>
                  <a:lnTo>
                    <a:pt x="288070" y="116839"/>
                  </a:lnTo>
                  <a:lnTo>
                    <a:pt x="292859" y="119379"/>
                  </a:lnTo>
                  <a:lnTo>
                    <a:pt x="247682" y="119379"/>
                  </a:lnTo>
                  <a:lnTo>
                    <a:pt x="235789" y="123189"/>
                  </a:lnTo>
                  <a:lnTo>
                    <a:pt x="199893" y="138429"/>
                  </a:lnTo>
                  <a:lnTo>
                    <a:pt x="183872" y="146049"/>
                  </a:lnTo>
                  <a:lnTo>
                    <a:pt x="177176" y="149859"/>
                  </a:lnTo>
                  <a:close/>
                </a:path>
                <a:path w="495300" h="494029">
                  <a:moveTo>
                    <a:pt x="67542" y="233679"/>
                  </a:moveTo>
                  <a:lnTo>
                    <a:pt x="46531" y="233679"/>
                  </a:lnTo>
                  <a:lnTo>
                    <a:pt x="62405" y="214629"/>
                  </a:lnTo>
                  <a:lnTo>
                    <a:pt x="80631" y="196849"/>
                  </a:lnTo>
                  <a:lnTo>
                    <a:pt x="101009" y="180339"/>
                  </a:lnTo>
                  <a:lnTo>
                    <a:pt x="123341" y="163829"/>
                  </a:lnTo>
                  <a:lnTo>
                    <a:pt x="126958" y="146049"/>
                  </a:lnTo>
                  <a:lnTo>
                    <a:pt x="131265" y="129539"/>
                  </a:lnTo>
                  <a:lnTo>
                    <a:pt x="136237" y="114299"/>
                  </a:lnTo>
                  <a:lnTo>
                    <a:pt x="141850" y="99059"/>
                  </a:lnTo>
                  <a:lnTo>
                    <a:pt x="159263" y="99059"/>
                  </a:lnTo>
                  <a:lnTo>
                    <a:pt x="154495" y="111759"/>
                  </a:lnTo>
                  <a:lnTo>
                    <a:pt x="150161" y="124459"/>
                  </a:lnTo>
                  <a:lnTo>
                    <a:pt x="146276" y="137159"/>
                  </a:lnTo>
                  <a:lnTo>
                    <a:pt x="142850" y="149859"/>
                  </a:lnTo>
                  <a:lnTo>
                    <a:pt x="177176" y="149859"/>
                  </a:lnTo>
                  <a:lnTo>
                    <a:pt x="168248" y="154939"/>
                  </a:lnTo>
                  <a:lnTo>
                    <a:pt x="153064" y="163829"/>
                  </a:lnTo>
                  <a:lnTo>
                    <a:pt x="138367" y="172719"/>
                  </a:lnTo>
                  <a:lnTo>
                    <a:pt x="136227" y="186689"/>
                  </a:lnTo>
                  <a:lnTo>
                    <a:pt x="119536" y="186689"/>
                  </a:lnTo>
                  <a:lnTo>
                    <a:pt x="101201" y="200659"/>
                  </a:lnTo>
                  <a:lnTo>
                    <a:pt x="84496" y="215899"/>
                  </a:lnTo>
                  <a:lnTo>
                    <a:pt x="69551" y="231139"/>
                  </a:lnTo>
                  <a:lnTo>
                    <a:pt x="67542" y="233679"/>
                  </a:lnTo>
                  <a:close/>
                </a:path>
                <a:path w="495300" h="494029">
                  <a:moveTo>
                    <a:pt x="466633" y="156209"/>
                  </a:moveTo>
                  <a:lnTo>
                    <a:pt x="462279" y="156209"/>
                  </a:lnTo>
                  <a:lnTo>
                    <a:pt x="449434" y="153669"/>
                  </a:lnTo>
                  <a:lnTo>
                    <a:pt x="438937" y="146049"/>
                  </a:lnTo>
                  <a:lnTo>
                    <a:pt x="431857" y="135889"/>
                  </a:lnTo>
                  <a:lnTo>
                    <a:pt x="429259" y="123189"/>
                  </a:lnTo>
                  <a:lnTo>
                    <a:pt x="429259" y="119379"/>
                  </a:lnTo>
                  <a:lnTo>
                    <a:pt x="430066" y="115569"/>
                  </a:lnTo>
                  <a:lnTo>
                    <a:pt x="431323" y="111759"/>
                  </a:lnTo>
                  <a:lnTo>
                    <a:pt x="415106" y="105409"/>
                  </a:lnTo>
                  <a:lnTo>
                    <a:pt x="396610" y="101599"/>
                  </a:lnTo>
                  <a:lnTo>
                    <a:pt x="376010" y="99059"/>
                  </a:lnTo>
                  <a:lnTo>
                    <a:pt x="483872" y="99059"/>
                  </a:lnTo>
                  <a:lnTo>
                    <a:pt x="485622" y="100329"/>
                  </a:lnTo>
                  <a:lnTo>
                    <a:pt x="490047" y="106679"/>
                  </a:lnTo>
                  <a:lnTo>
                    <a:pt x="453186" y="106679"/>
                  </a:lnTo>
                  <a:lnTo>
                    <a:pt x="445769" y="114299"/>
                  </a:lnTo>
                  <a:lnTo>
                    <a:pt x="445769" y="132079"/>
                  </a:lnTo>
                  <a:lnTo>
                    <a:pt x="453186" y="139699"/>
                  </a:lnTo>
                  <a:lnTo>
                    <a:pt x="490781" y="139699"/>
                  </a:lnTo>
                  <a:lnTo>
                    <a:pt x="488634" y="143509"/>
                  </a:lnTo>
                  <a:lnTo>
                    <a:pt x="483949" y="147319"/>
                  </a:lnTo>
                  <a:lnTo>
                    <a:pt x="484955" y="154939"/>
                  </a:lnTo>
                  <a:lnTo>
                    <a:pt x="468729" y="154939"/>
                  </a:lnTo>
                  <a:lnTo>
                    <a:pt x="466633" y="156209"/>
                  </a:lnTo>
                  <a:close/>
                </a:path>
                <a:path w="495300" h="494029">
                  <a:moveTo>
                    <a:pt x="369116" y="149859"/>
                  </a:moveTo>
                  <a:lnTo>
                    <a:pt x="352417" y="149859"/>
                  </a:lnTo>
                  <a:lnTo>
                    <a:pt x="349016" y="137159"/>
                  </a:lnTo>
                  <a:lnTo>
                    <a:pt x="345158" y="124459"/>
                  </a:lnTo>
                  <a:lnTo>
                    <a:pt x="340858" y="111759"/>
                  </a:lnTo>
                  <a:lnTo>
                    <a:pt x="336133" y="100329"/>
                  </a:lnTo>
                  <a:lnTo>
                    <a:pt x="353945" y="100329"/>
                  </a:lnTo>
                  <a:lnTo>
                    <a:pt x="359052" y="114299"/>
                  </a:lnTo>
                  <a:lnTo>
                    <a:pt x="363993" y="129539"/>
                  </a:lnTo>
                  <a:lnTo>
                    <a:pt x="368282" y="146049"/>
                  </a:lnTo>
                  <a:lnTo>
                    <a:pt x="369116" y="149859"/>
                  </a:lnTo>
                  <a:close/>
                </a:path>
                <a:path w="495300" h="494029">
                  <a:moveTo>
                    <a:pt x="490781" y="139699"/>
                  </a:moveTo>
                  <a:lnTo>
                    <a:pt x="471373" y="139699"/>
                  </a:lnTo>
                  <a:lnTo>
                    <a:pt x="478789" y="132079"/>
                  </a:lnTo>
                  <a:lnTo>
                    <a:pt x="478789" y="114299"/>
                  </a:lnTo>
                  <a:lnTo>
                    <a:pt x="471373" y="106679"/>
                  </a:lnTo>
                  <a:lnTo>
                    <a:pt x="490047" y="106679"/>
                  </a:lnTo>
                  <a:lnTo>
                    <a:pt x="492702" y="110489"/>
                  </a:lnTo>
                  <a:lnTo>
                    <a:pt x="495299" y="123189"/>
                  </a:lnTo>
                  <a:lnTo>
                    <a:pt x="494496" y="130809"/>
                  </a:lnTo>
                  <a:lnTo>
                    <a:pt x="492212" y="137159"/>
                  </a:lnTo>
                  <a:lnTo>
                    <a:pt x="490781" y="139699"/>
                  </a:lnTo>
                  <a:close/>
                </a:path>
                <a:path w="495300" h="494029">
                  <a:moveTo>
                    <a:pt x="292841" y="374649"/>
                  </a:moveTo>
                  <a:lnTo>
                    <a:pt x="247521" y="374649"/>
                  </a:lnTo>
                  <a:lnTo>
                    <a:pt x="259451" y="370839"/>
                  </a:lnTo>
                  <a:lnTo>
                    <a:pt x="295406" y="355599"/>
                  </a:lnTo>
                  <a:lnTo>
                    <a:pt x="342235" y="330199"/>
                  </a:lnTo>
                  <a:lnTo>
                    <a:pt x="361623" y="284479"/>
                  </a:lnTo>
                  <a:lnTo>
                    <a:pt x="362738" y="266699"/>
                  </a:lnTo>
                  <a:lnTo>
                    <a:pt x="362817" y="265429"/>
                  </a:lnTo>
                  <a:lnTo>
                    <a:pt x="363193" y="247649"/>
                  </a:lnTo>
                  <a:lnTo>
                    <a:pt x="363219" y="246379"/>
                  </a:lnTo>
                  <a:lnTo>
                    <a:pt x="362951" y="233679"/>
                  </a:lnTo>
                  <a:lnTo>
                    <a:pt x="359655" y="190499"/>
                  </a:lnTo>
                  <a:lnTo>
                    <a:pt x="327438" y="154939"/>
                  </a:lnTo>
                  <a:lnTo>
                    <a:pt x="259583" y="123189"/>
                  </a:lnTo>
                  <a:lnTo>
                    <a:pt x="247682" y="119379"/>
                  </a:lnTo>
                  <a:lnTo>
                    <a:pt x="292859" y="119379"/>
                  </a:lnTo>
                  <a:lnTo>
                    <a:pt x="295253" y="120649"/>
                  </a:lnTo>
                  <a:lnTo>
                    <a:pt x="302436" y="123189"/>
                  </a:lnTo>
                  <a:lnTo>
                    <a:pt x="315505" y="129539"/>
                  </a:lnTo>
                  <a:lnTo>
                    <a:pt x="328200" y="135889"/>
                  </a:lnTo>
                  <a:lnTo>
                    <a:pt x="340508" y="143509"/>
                  </a:lnTo>
                  <a:lnTo>
                    <a:pt x="352417" y="149859"/>
                  </a:lnTo>
                  <a:lnTo>
                    <a:pt x="369116" y="149859"/>
                  </a:lnTo>
                  <a:lnTo>
                    <a:pt x="371894" y="162559"/>
                  </a:lnTo>
                  <a:lnTo>
                    <a:pt x="394420" y="179069"/>
                  </a:lnTo>
                  <a:lnTo>
                    <a:pt x="403156" y="186689"/>
                  </a:lnTo>
                  <a:lnTo>
                    <a:pt x="375763" y="186689"/>
                  </a:lnTo>
                  <a:lnTo>
                    <a:pt x="377498" y="200659"/>
                  </a:lnTo>
                  <a:lnTo>
                    <a:pt x="378635" y="214629"/>
                  </a:lnTo>
                  <a:lnTo>
                    <a:pt x="378738" y="215899"/>
                  </a:lnTo>
                  <a:lnTo>
                    <a:pt x="379482" y="231139"/>
                  </a:lnTo>
                  <a:lnTo>
                    <a:pt x="379729" y="246379"/>
                  </a:lnTo>
                  <a:lnTo>
                    <a:pt x="379520" y="260349"/>
                  </a:lnTo>
                  <a:lnTo>
                    <a:pt x="379482" y="262889"/>
                  </a:lnTo>
                  <a:lnTo>
                    <a:pt x="378924" y="274319"/>
                  </a:lnTo>
                  <a:lnTo>
                    <a:pt x="378862" y="275589"/>
                  </a:lnTo>
                  <a:lnTo>
                    <a:pt x="378738" y="278129"/>
                  </a:lnTo>
                  <a:lnTo>
                    <a:pt x="377498" y="293369"/>
                  </a:lnTo>
                  <a:lnTo>
                    <a:pt x="375763" y="307339"/>
                  </a:lnTo>
                  <a:lnTo>
                    <a:pt x="402142" y="307339"/>
                  </a:lnTo>
                  <a:lnTo>
                    <a:pt x="394304" y="313689"/>
                  </a:lnTo>
                  <a:lnTo>
                    <a:pt x="371958" y="330199"/>
                  </a:lnTo>
                  <a:lnTo>
                    <a:pt x="369115" y="344169"/>
                  </a:lnTo>
                  <a:lnTo>
                    <a:pt x="352449" y="344169"/>
                  </a:lnTo>
                  <a:lnTo>
                    <a:pt x="340331" y="350519"/>
                  </a:lnTo>
                  <a:lnTo>
                    <a:pt x="327934" y="358139"/>
                  </a:lnTo>
                  <a:lnTo>
                    <a:pt x="302403" y="370839"/>
                  </a:lnTo>
                  <a:lnTo>
                    <a:pt x="295235" y="373379"/>
                  </a:lnTo>
                  <a:lnTo>
                    <a:pt x="292841" y="374649"/>
                  </a:lnTo>
                  <a:close/>
                </a:path>
                <a:path w="495300" h="494029">
                  <a:moveTo>
                    <a:pt x="467189" y="232409"/>
                  </a:moveTo>
                  <a:lnTo>
                    <a:pt x="448672" y="232409"/>
                  </a:lnTo>
                  <a:lnTo>
                    <a:pt x="460176" y="212089"/>
                  </a:lnTo>
                  <a:lnTo>
                    <a:pt x="467407" y="191769"/>
                  </a:lnTo>
                  <a:lnTo>
                    <a:pt x="470284" y="172719"/>
                  </a:lnTo>
                  <a:lnTo>
                    <a:pt x="468840" y="156209"/>
                  </a:lnTo>
                  <a:lnTo>
                    <a:pt x="468729" y="154939"/>
                  </a:lnTo>
                  <a:lnTo>
                    <a:pt x="484955" y="154939"/>
                  </a:lnTo>
                  <a:lnTo>
                    <a:pt x="486967" y="170179"/>
                  </a:lnTo>
                  <a:lnTo>
                    <a:pt x="483767" y="194309"/>
                  </a:lnTo>
                  <a:lnTo>
                    <a:pt x="474467" y="219709"/>
                  </a:lnTo>
                  <a:lnTo>
                    <a:pt x="467189" y="232409"/>
                  </a:lnTo>
                  <a:close/>
                </a:path>
                <a:path w="495300" h="494029">
                  <a:moveTo>
                    <a:pt x="136227" y="307339"/>
                  </a:moveTo>
                  <a:lnTo>
                    <a:pt x="119536" y="307339"/>
                  </a:lnTo>
                  <a:lnTo>
                    <a:pt x="117801" y="293369"/>
                  </a:lnTo>
                  <a:lnTo>
                    <a:pt x="116664" y="279399"/>
                  </a:lnTo>
                  <a:lnTo>
                    <a:pt x="116561" y="278129"/>
                  </a:lnTo>
                  <a:lnTo>
                    <a:pt x="116003" y="266699"/>
                  </a:lnTo>
                  <a:lnTo>
                    <a:pt x="115941" y="265429"/>
                  </a:lnTo>
                  <a:lnTo>
                    <a:pt x="115817" y="262889"/>
                  </a:lnTo>
                  <a:lnTo>
                    <a:pt x="115589" y="247649"/>
                  </a:lnTo>
                  <a:lnTo>
                    <a:pt x="115569" y="246379"/>
                  </a:lnTo>
                  <a:lnTo>
                    <a:pt x="115776" y="233679"/>
                  </a:lnTo>
                  <a:lnTo>
                    <a:pt x="115817" y="231139"/>
                  </a:lnTo>
                  <a:lnTo>
                    <a:pt x="116375" y="219709"/>
                  </a:lnTo>
                  <a:lnTo>
                    <a:pt x="116437" y="218439"/>
                  </a:lnTo>
                  <a:lnTo>
                    <a:pt x="116561" y="215899"/>
                  </a:lnTo>
                  <a:lnTo>
                    <a:pt x="117801" y="200659"/>
                  </a:lnTo>
                  <a:lnTo>
                    <a:pt x="119536" y="186689"/>
                  </a:lnTo>
                  <a:lnTo>
                    <a:pt x="136227" y="186689"/>
                  </a:lnTo>
                  <a:lnTo>
                    <a:pt x="135644" y="190499"/>
                  </a:lnTo>
                  <a:lnTo>
                    <a:pt x="133676" y="209549"/>
                  </a:lnTo>
                  <a:lnTo>
                    <a:pt x="132482" y="227329"/>
                  </a:lnTo>
                  <a:lnTo>
                    <a:pt x="132079" y="246379"/>
                  </a:lnTo>
                  <a:lnTo>
                    <a:pt x="132356" y="260349"/>
                  </a:lnTo>
                  <a:lnTo>
                    <a:pt x="132482" y="266699"/>
                  </a:lnTo>
                  <a:lnTo>
                    <a:pt x="133676" y="284479"/>
                  </a:lnTo>
                  <a:lnTo>
                    <a:pt x="135644" y="303529"/>
                  </a:lnTo>
                  <a:lnTo>
                    <a:pt x="136227" y="307339"/>
                  </a:lnTo>
                  <a:close/>
                </a:path>
                <a:path w="495300" h="494029">
                  <a:moveTo>
                    <a:pt x="402142" y="307339"/>
                  </a:moveTo>
                  <a:lnTo>
                    <a:pt x="375763" y="307339"/>
                  </a:lnTo>
                  <a:lnTo>
                    <a:pt x="394102" y="293369"/>
                  </a:lnTo>
                  <a:lnTo>
                    <a:pt x="410815" y="278129"/>
                  </a:lnTo>
                  <a:lnTo>
                    <a:pt x="425762" y="262889"/>
                  </a:lnTo>
                  <a:lnTo>
                    <a:pt x="438804" y="246379"/>
                  </a:lnTo>
                  <a:lnTo>
                    <a:pt x="425834" y="231139"/>
                  </a:lnTo>
                  <a:lnTo>
                    <a:pt x="410936" y="215899"/>
                  </a:lnTo>
                  <a:lnTo>
                    <a:pt x="394211" y="200659"/>
                  </a:lnTo>
                  <a:lnTo>
                    <a:pt x="375763" y="186689"/>
                  </a:lnTo>
                  <a:lnTo>
                    <a:pt x="403156" y="186689"/>
                  </a:lnTo>
                  <a:lnTo>
                    <a:pt x="414805" y="196849"/>
                  </a:lnTo>
                  <a:lnTo>
                    <a:pt x="432929" y="214629"/>
                  </a:lnTo>
                  <a:lnTo>
                    <a:pt x="448672" y="232409"/>
                  </a:lnTo>
                  <a:lnTo>
                    <a:pt x="467189" y="232409"/>
                  </a:lnTo>
                  <a:lnTo>
                    <a:pt x="459184" y="246379"/>
                  </a:lnTo>
                  <a:lnTo>
                    <a:pt x="467051" y="260349"/>
                  </a:lnTo>
                  <a:lnTo>
                    <a:pt x="448801" y="260349"/>
                  </a:lnTo>
                  <a:lnTo>
                    <a:pt x="432912" y="279399"/>
                  </a:lnTo>
                  <a:lnTo>
                    <a:pt x="414684" y="297179"/>
                  </a:lnTo>
                  <a:lnTo>
                    <a:pt x="402142" y="307339"/>
                  </a:lnTo>
                  <a:close/>
                </a:path>
                <a:path w="495300" h="494029">
                  <a:moveTo>
                    <a:pt x="442815" y="394969"/>
                  </a:moveTo>
                  <a:lnTo>
                    <a:pt x="372406" y="394969"/>
                  </a:lnTo>
                  <a:lnTo>
                    <a:pt x="390338" y="393699"/>
                  </a:lnTo>
                  <a:lnTo>
                    <a:pt x="407038" y="391159"/>
                  </a:lnTo>
                  <a:lnTo>
                    <a:pt x="449155" y="370839"/>
                  </a:lnTo>
                  <a:lnTo>
                    <a:pt x="470417" y="328929"/>
                  </a:lnTo>
                  <a:lnTo>
                    <a:pt x="469039" y="307339"/>
                  </a:lnTo>
                  <a:lnTo>
                    <a:pt x="461694" y="284479"/>
                  </a:lnTo>
                  <a:lnTo>
                    <a:pt x="448801" y="260349"/>
                  </a:lnTo>
                  <a:lnTo>
                    <a:pt x="467051" y="260349"/>
                  </a:lnTo>
                  <a:lnTo>
                    <a:pt x="475633" y="275589"/>
                  </a:lnTo>
                  <a:lnTo>
                    <a:pt x="485021" y="303529"/>
                  </a:lnTo>
                  <a:lnTo>
                    <a:pt x="486741" y="328929"/>
                  </a:lnTo>
                  <a:lnTo>
                    <a:pt x="486827" y="330199"/>
                  </a:lnTo>
                  <a:lnTo>
                    <a:pt x="480531" y="355599"/>
                  </a:lnTo>
                  <a:lnTo>
                    <a:pt x="472108" y="369569"/>
                  </a:lnTo>
                  <a:lnTo>
                    <a:pt x="460454" y="382269"/>
                  </a:lnTo>
                  <a:lnTo>
                    <a:pt x="445746" y="393699"/>
                  </a:lnTo>
                  <a:lnTo>
                    <a:pt x="442815" y="394969"/>
                  </a:lnTo>
                  <a:close/>
                </a:path>
                <a:path w="495300" h="494029">
                  <a:moveTo>
                    <a:pt x="239344" y="394969"/>
                  </a:moveTo>
                  <a:lnTo>
                    <a:pt x="141818" y="394969"/>
                  </a:lnTo>
                  <a:lnTo>
                    <a:pt x="136247" y="379729"/>
                  </a:lnTo>
                  <a:lnTo>
                    <a:pt x="131306" y="364489"/>
                  </a:lnTo>
                  <a:lnTo>
                    <a:pt x="127017" y="347979"/>
                  </a:lnTo>
                  <a:lnTo>
                    <a:pt x="123405" y="331469"/>
                  </a:lnTo>
                  <a:lnTo>
                    <a:pt x="100879" y="314959"/>
                  </a:lnTo>
                  <a:lnTo>
                    <a:pt x="80490" y="297179"/>
                  </a:lnTo>
                  <a:lnTo>
                    <a:pt x="62356" y="279399"/>
                  </a:lnTo>
                  <a:lnTo>
                    <a:pt x="46595" y="261619"/>
                  </a:lnTo>
                  <a:lnTo>
                    <a:pt x="68384" y="261619"/>
                  </a:lnTo>
                  <a:lnTo>
                    <a:pt x="69465" y="262889"/>
                  </a:lnTo>
                  <a:lnTo>
                    <a:pt x="84363" y="278129"/>
                  </a:lnTo>
                  <a:lnTo>
                    <a:pt x="101088" y="293369"/>
                  </a:lnTo>
                  <a:lnTo>
                    <a:pt x="119536" y="307339"/>
                  </a:lnTo>
                  <a:lnTo>
                    <a:pt x="136227" y="307339"/>
                  </a:lnTo>
                  <a:lnTo>
                    <a:pt x="138367" y="321309"/>
                  </a:lnTo>
                  <a:lnTo>
                    <a:pt x="152783" y="330199"/>
                  </a:lnTo>
                  <a:lnTo>
                    <a:pt x="167861" y="339089"/>
                  </a:lnTo>
                  <a:lnTo>
                    <a:pt x="176839" y="344169"/>
                  </a:lnTo>
                  <a:lnTo>
                    <a:pt x="142882" y="344169"/>
                  </a:lnTo>
                  <a:lnTo>
                    <a:pt x="146283" y="356869"/>
                  </a:lnTo>
                  <a:lnTo>
                    <a:pt x="150141" y="369569"/>
                  </a:lnTo>
                  <a:lnTo>
                    <a:pt x="154441" y="382269"/>
                  </a:lnTo>
                  <a:lnTo>
                    <a:pt x="159166" y="393699"/>
                  </a:lnTo>
                  <a:lnTo>
                    <a:pt x="243529" y="393699"/>
                  </a:lnTo>
                  <a:lnTo>
                    <a:pt x="239344" y="394969"/>
                  </a:lnTo>
                  <a:close/>
                </a:path>
                <a:path w="495300" h="494029">
                  <a:moveTo>
                    <a:pt x="39442" y="339089"/>
                  </a:moveTo>
                  <a:lnTo>
                    <a:pt x="26570" y="339089"/>
                  </a:lnTo>
                  <a:lnTo>
                    <a:pt x="28666" y="337819"/>
                  </a:lnTo>
                  <a:lnTo>
                    <a:pt x="33019" y="337819"/>
                  </a:lnTo>
                  <a:lnTo>
                    <a:pt x="39442" y="339089"/>
                  </a:lnTo>
                  <a:close/>
                </a:path>
                <a:path w="495300" h="494029">
                  <a:moveTo>
                    <a:pt x="243529" y="393699"/>
                  </a:moveTo>
                  <a:lnTo>
                    <a:pt x="159166" y="393699"/>
                  </a:lnTo>
                  <a:lnTo>
                    <a:pt x="174364" y="392429"/>
                  </a:lnTo>
                  <a:lnTo>
                    <a:pt x="205641" y="387349"/>
                  </a:lnTo>
                  <a:lnTo>
                    <a:pt x="221691" y="382269"/>
                  </a:lnTo>
                  <a:lnTo>
                    <a:pt x="207277" y="377189"/>
                  </a:lnTo>
                  <a:lnTo>
                    <a:pt x="200070" y="373379"/>
                  </a:lnTo>
                  <a:lnTo>
                    <a:pt x="192863" y="370839"/>
                  </a:lnTo>
                  <a:lnTo>
                    <a:pt x="179794" y="364489"/>
                  </a:lnTo>
                  <a:lnTo>
                    <a:pt x="167099" y="358139"/>
                  </a:lnTo>
                  <a:lnTo>
                    <a:pt x="154791" y="350519"/>
                  </a:lnTo>
                  <a:lnTo>
                    <a:pt x="142882" y="344169"/>
                  </a:lnTo>
                  <a:lnTo>
                    <a:pt x="176839" y="344169"/>
                  </a:lnTo>
                  <a:lnTo>
                    <a:pt x="183573" y="347979"/>
                  </a:lnTo>
                  <a:lnTo>
                    <a:pt x="199893" y="355599"/>
                  </a:lnTo>
                  <a:lnTo>
                    <a:pt x="235657" y="370839"/>
                  </a:lnTo>
                  <a:lnTo>
                    <a:pt x="247521" y="374649"/>
                  </a:lnTo>
                  <a:lnTo>
                    <a:pt x="292841" y="374649"/>
                  </a:lnTo>
                  <a:lnTo>
                    <a:pt x="288054" y="377189"/>
                  </a:lnTo>
                  <a:lnTo>
                    <a:pt x="280873" y="379729"/>
                  </a:lnTo>
                  <a:lnTo>
                    <a:pt x="273704" y="383539"/>
                  </a:lnTo>
                  <a:lnTo>
                    <a:pt x="289724" y="387349"/>
                  </a:lnTo>
                  <a:lnTo>
                    <a:pt x="320928" y="392429"/>
                  </a:lnTo>
                  <a:lnTo>
                    <a:pt x="247714" y="392429"/>
                  </a:lnTo>
                  <a:lnTo>
                    <a:pt x="243529" y="393699"/>
                  </a:lnTo>
                  <a:close/>
                </a:path>
                <a:path w="495300" h="494029">
                  <a:moveTo>
                    <a:pt x="353384" y="394969"/>
                  </a:moveTo>
                  <a:lnTo>
                    <a:pt x="336004" y="394969"/>
                  </a:lnTo>
                  <a:lnTo>
                    <a:pt x="340777" y="382269"/>
                  </a:lnTo>
                  <a:lnTo>
                    <a:pt x="345121" y="369569"/>
                  </a:lnTo>
                  <a:lnTo>
                    <a:pt x="349018" y="356869"/>
                  </a:lnTo>
                  <a:lnTo>
                    <a:pt x="352449" y="344169"/>
                  </a:lnTo>
                  <a:lnTo>
                    <a:pt x="369115" y="344169"/>
                  </a:lnTo>
                  <a:lnTo>
                    <a:pt x="368340" y="347979"/>
                  </a:lnTo>
                  <a:lnTo>
                    <a:pt x="364026" y="364489"/>
                  </a:lnTo>
                  <a:lnTo>
                    <a:pt x="359035" y="379729"/>
                  </a:lnTo>
                  <a:lnTo>
                    <a:pt x="353384" y="394969"/>
                  </a:lnTo>
                  <a:close/>
                </a:path>
                <a:path w="495300" h="494029">
                  <a:moveTo>
                    <a:pt x="76949" y="387349"/>
                  </a:moveTo>
                  <a:lnTo>
                    <a:pt x="42113" y="387349"/>
                  </a:lnTo>
                  <a:lnTo>
                    <a:pt x="49529" y="379729"/>
                  </a:lnTo>
                  <a:lnTo>
                    <a:pt x="49529" y="361949"/>
                  </a:lnTo>
                  <a:lnTo>
                    <a:pt x="42113" y="354329"/>
                  </a:lnTo>
                  <a:lnTo>
                    <a:pt x="60787" y="354329"/>
                  </a:lnTo>
                  <a:lnTo>
                    <a:pt x="63442" y="358139"/>
                  </a:lnTo>
                  <a:lnTo>
                    <a:pt x="66039" y="370839"/>
                  </a:lnTo>
                  <a:lnTo>
                    <a:pt x="66039" y="374649"/>
                  </a:lnTo>
                  <a:lnTo>
                    <a:pt x="65233" y="378459"/>
                  </a:lnTo>
                  <a:lnTo>
                    <a:pt x="63976" y="382269"/>
                  </a:lnTo>
                  <a:lnTo>
                    <a:pt x="76949" y="387349"/>
                  </a:lnTo>
                  <a:close/>
                </a:path>
                <a:path w="495300" h="494029">
                  <a:moveTo>
                    <a:pt x="294046" y="477519"/>
                  </a:moveTo>
                  <a:lnTo>
                    <a:pt x="247649" y="477519"/>
                  </a:lnTo>
                  <a:lnTo>
                    <a:pt x="270101" y="473709"/>
                  </a:lnTo>
                  <a:lnTo>
                    <a:pt x="291536" y="461009"/>
                  </a:lnTo>
                  <a:lnTo>
                    <a:pt x="311352" y="439419"/>
                  </a:lnTo>
                  <a:lnTo>
                    <a:pt x="328942" y="410209"/>
                  </a:lnTo>
                  <a:lnTo>
                    <a:pt x="309271" y="407669"/>
                  </a:lnTo>
                  <a:lnTo>
                    <a:pt x="289114" y="403859"/>
                  </a:lnTo>
                  <a:lnTo>
                    <a:pt x="268564" y="398779"/>
                  </a:lnTo>
                  <a:lnTo>
                    <a:pt x="247714" y="392429"/>
                  </a:lnTo>
                  <a:lnTo>
                    <a:pt x="320928" y="392429"/>
                  </a:lnTo>
                  <a:lnTo>
                    <a:pt x="336004" y="394969"/>
                  </a:lnTo>
                  <a:lnTo>
                    <a:pt x="442815" y="394969"/>
                  </a:lnTo>
                  <a:lnTo>
                    <a:pt x="428163" y="401319"/>
                  </a:lnTo>
                  <a:lnTo>
                    <a:pt x="413085" y="406399"/>
                  </a:lnTo>
                  <a:lnTo>
                    <a:pt x="379434" y="411479"/>
                  </a:lnTo>
                  <a:lnTo>
                    <a:pt x="346548" y="411479"/>
                  </a:lnTo>
                  <a:lnTo>
                    <a:pt x="326021" y="447039"/>
                  </a:lnTo>
                  <a:lnTo>
                    <a:pt x="302166" y="472439"/>
                  </a:lnTo>
                  <a:lnTo>
                    <a:pt x="294046" y="477519"/>
                  </a:lnTo>
                  <a:close/>
                </a:path>
                <a:path w="495300" h="494029">
                  <a:moveTo>
                    <a:pt x="247649" y="494029"/>
                  </a:moveTo>
                  <a:lnTo>
                    <a:pt x="219517" y="488949"/>
                  </a:lnTo>
                  <a:lnTo>
                    <a:pt x="193117" y="472439"/>
                  </a:lnTo>
                  <a:lnTo>
                    <a:pt x="169251" y="447039"/>
                  </a:lnTo>
                  <a:lnTo>
                    <a:pt x="148718" y="411479"/>
                  </a:lnTo>
                  <a:lnTo>
                    <a:pt x="111247" y="411479"/>
                  </a:lnTo>
                  <a:lnTo>
                    <a:pt x="90305" y="407669"/>
                  </a:lnTo>
                  <a:lnTo>
                    <a:pt x="71346" y="402589"/>
                  </a:lnTo>
                  <a:lnTo>
                    <a:pt x="54528" y="396239"/>
                  </a:lnTo>
                  <a:lnTo>
                    <a:pt x="235159" y="396239"/>
                  </a:lnTo>
                  <a:lnTo>
                    <a:pt x="226789" y="398779"/>
                  </a:lnTo>
                  <a:lnTo>
                    <a:pt x="206221" y="403859"/>
                  </a:lnTo>
                  <a:lnTo>
                    <a:pt x="186052" y="407669"/>
                  </a:lnTo>
                  <a:lnTo>
                    <a:pt x="166325" y="410209"/>
                  </a:lnTo>
                  <a:lnTo>
                    <a:pt x="183916" y="439419"/>
                  </a:lnTo>
                  <a:lnTo>
                    <a:pt x="203734" y="461009"/>
                  </a:lnTo>
                  <a:lnTo>
                    <a:pt x="225180" y="473709"/>
                  </a:lnTo>
                  <a:lnTo>
                    <a:pt x="247649" y="477519"/>
                  </a:lnTo>
                  <a:lnTo>
                    <a:pt x="294046" y="477519"/>
                  </a:lnTo>
                  <a:lnTo>
                    <a:pt x="275777" y="488949"/>
                  </a:lnTo>
                  <a:lnTo>
                    <a:pt x="247649" y="494029"/>
                  </a:lnTo>
                  <a:close/>
                </a:path>
                <a:path w="495300" h="494029">
                  <a:moveTo>
                    <a:pt x="361091" y="412749"/>
                  </a:moveTo>
                  <a:lnTo>
                    <a:pt x="356351" y="412749"/>
                  </a:lnTo>
                  <a:lnTo>
                    <a:pt x="351450" y="411479"/>
                  </a:lnTo>
                  <a:lnTo>
                    <a:pt x="379434" y="411479"/>
                  </a:lnTo>
                  <a:lnTo>
                    <a:pt x="361091" y="412749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6" name="object 28">
              <a:extLst>
                <a:ext uri="{FF2B5EF4-FFF2-40B4-BE49-F238E27FC236}">
                  <a16:creationId xmlns:a16="http://schemas.microsoft.com/office/drawing/2014/main" id="{103A43F1-745E-0127-8F29-47C96958493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6241" y="6163372"/>
              <a:ext cx="148589" cy="165099"/>
            </a:xfrm>
            <a:prstGeom prst="rect">
              <a:avLst/>
            </a:prstGeom>
          </p:spPr>
        </p:pic>
        <p:sp>
          <p:nvSpPr>
            <p:cNvPr id="17" name="object 29">
              <a:extLst>
                <a:ext uri="{FF2B5EF4-FFF2-40B4-BE49-F238E27FC236}">
                  <a16:creationId xmlns:a16="http://schemas.microsoft.com/office/drawing/2014/main" id="{819ED0EC-9755-DF60-F982-FE43E1C53AA8}"/>
                </a:ext>
              </a:extLst>
            </p:cNvPr>
            <p:cNvSpPr/>
            <p:nvPr/>
          </p:nvSpPr>
          <p:spPr>
            <a:xfrm>
              <a:off x="700360" y="6977396"/>
              <a:ext cx="387985" cy="532765"/>
            </a:xfrm>
            <a:custGeom>
              <a:avLst/>
              <a:gdLst/>
              <a:ahLst/>
              <a:cxnLst/>
              <a:rect l="l" t="t" r="r" b="b"/>
              <a:pathLst>
                <a:path w="387984" h="532764">
                  <a:moveTo>
                    <a:pt x="233481" y="532214"/>
                  </a:moveTo>
                  <a:lnTo>
                    <a:pt x="228983" y="532214"/>
                  </a:lnTo>
                  <a:lnTo>
                    <a:pt x="225235" y="531456"/>
                  </a:lnTo>
                  <a:lnTo>
                    <a:pt x="220737" y="530697"/>
                  </a:lnTo>
                  <a:lnTo>
                    <a:pt x="37072" y="479902"/>
                  </a:lnTo>
                  <a:lnTo>
                    <a:pt x="5587" y="453367"/>
                  </a:lnTo>
                  <a:lnTo>
                    <a:pt x="0" y="421490"/>
                  </a:lnTo>
                  <a:lnTo>
                    <a:pt x="1838" y="410153"/>
                  </a:lnTo>
                  <a:lnTo>
                    <a:pt x="100043" y="43972"/>
                  </a:lnTo>
                  <a:lnTo>
                    <a:pt x="135780" y="3245"/>
                  </a:lnTo>
                  <a:lnTo>
                    <a:pt x="153268" y="0"/>
                  </a:lnTo>
                  <a:lnTo>
                    <a:pt x="157766" y="0"/>
                  </a:lnTo>
                  <a:lnTo>
                    <a:pt x="161515" y="758"/>
                  </a:lnTo>
                  <a:lnTo>
                    <a:pt x="166012" y="1516"/>
                  </a:lnTo>
                  <a:lnTo>
                    <a:pt x="308558" y="40939"/>
                  </a:lnTo>
                  <a:lnTo>
                    <a:pt x="190001" y="40939"/>
                  </a:lnTo>
                  <a:lnTo>
                    <a:pt x="185503" y="43213"/>
                  </a:lnTo>
                  <a:lnTo>
                    <a:pt x="184004" y="50795"/>
                  </a:lnTo>
                  <a:lnTo>
                    <a:pt x="186253" y="55344"/>
                  </a:lnTo>
                  <a:lnTo>
                    <a:pt x="190001" y="56102"/>
                  </a:lnTo>
                  <a:lnTo>
                    <a:pt x="228571" y="66716"/>
                  </a:lnTo>
                  <a:lnTo>
                    <a:pt x="109039" y="66716"/>
                  </a:lnTo>
                  <a:lnTo>
                    <a:pt x="21329" y="394232"/>
                  </a:lnTo>
                  <a:lnTo>
                    <a:pt x="255656" y="458674"/>
                  </a:lnTo>
                  <a:lnTo>
                    <a:pt x="132278" y="458674"/>
                  </a:lnTo>
                  <a:lnTo>
                    <a:pt x="127780" y="460949"/>
                  </a:lnTo>
                  <a:lnTo>
                    <a:pt x="127031" y="464739"/>
                  </a:lnTo>
                  <a:lnTo>
                    <a:pt x="125531" y="468530"/>
                  </a:lnTo>
                  <a:lnTo>
                    <a:pt x="128530" y="472321"/>
                  </a:lnTo>
                  <a:lnTo>
                    <a:pt x="131528" y="473837"/>
                  </a:lnTo>
                  <a:lnTo>
                    <a:pt x="142024" y="476870"/>
                  </a:lnTo>
                  <a:lnTo>
                    <a:pt x="290500" y="476870"/>
                  </a:lnTo>
                  <a:lnTo>
                    <a:pt x="287456" y="488242"/>
                  </a:lnTo>
                  <a:lnTo>
                    <a:pt x="285957" y="492032"/>
                  </a:lnTo>
                  <a:lnTo>
                    <a:pt x="284458" y="495065"/>
                  </a:lnTo>
                  <a:lnTo>
                    <a:pt x="282958" y="498856"/>
                  </a:lnTo>
                  <a:lnTo>
                    <a:pt x="281459" y="501130"/>
                  </a:lnTo>
                  <a:lnTo>
                    <a:pt x="279960" y="504163"/>
                  </a:lnTo>
                  <a:lnTo>
                    <a:pt x="270905" y="515582"/>
                  </a:lnTo>
                  <a:lnTo>
                    <a:pt x="259813" y="524443"/>
                  </a:lnTo>
                  <a:lnTo>
                    <a:pt x="247174" y="530176"/>
                  </a:lnTo>
                  <a:lnTo>
                    <a:pt x="233481" y="532214"/>
                  </a:lnTo>
                  <a:close/>
                </a:path>
                <a:path w="387984" h="532764">
                  <a:moveTo>
                    <a:pt x="384911" y="86427"/>
                  </a:moveTo>
                  <a:lnTo>
                    <a:pt x="306198" y="86427"/>
                  </a:lnTo>
                  <a:lnTo>
                    <a:pt x="309196" y="84153"/>
                  </a:lnTo>
                  <a:lnTo>
                    <a:pt x="309946" y="81120"/>
                  </a:lnTo>
                  <a:lnTo>
                    <a:pt x="311445" y="76572"/>
                  </a:lnTo>
                  <a:lnTo>
                    <a:pt x="309196" y="72781"/>
                  </a:lnTo>
                  <a:lnTo>
                    <a:pt x="303949" y="72023"/>
                  </a:lnTo>
                  <a:lnTo>
                    <a:pt x="193750" y="41697"/>
                  </a:lnTo>
                  <a:lnTo>
                    <a:pt x="190001" y="40939"/>
                  </a:lnTo>
                  <a:lnTo>
                    <a:pt x="308558" y="40939"/>
                  </a:lnTo>
                  <a:lnTo>
                    <a:pt x="349677" y="52311"/>
                  </a:lnTo>
                  <a:lnTo>
                    <a:pt x="381163" y="78846"/>
                  </a:lnTo>
                  <a:lnTo>
                    <a:pt x="384911" y="86427"/>
                  </a:lnTo>
                  <a:close/>
                </a:path>
                <a:path w="387984" h="532764">
                  <a:moveTo>
                    <a:pt x="293746" y="464739"/>
                  </a:moveTo>
                  <a:lnTo>
                    <a:pt x="277711" y="464739"/>
                  </a:lnTo>
                  <a:lnTo>
                    <a:pt x="366170" y="137223"/>
                  </a:lnTo>
                  <a:lnTo>
                    <a:pt x="109039" y="66716"/>
                  </a:lnTo>
                  <a:lnTo>
                    <a:pt x="228571" y="66716"/>
                  </a:lnTo>
                  <a:lnTo>
                    <a:pt x="300200" y="86427"/>
                  </a:lnTo>
                  <a:lnTo>
                    <a:pt x="384911" y="86427"/>
                  </a:lnTo>
                  <a:lnTo>
                    <a:pt x="387160" y="94009"/>
                  </a:lnTo>
                  <a:lnTo>
                    <a:pt x="387910" y="101590"/>
                  </a:lnTo>
                  <a:lnTo>
                    <a:pt x="387910" y="109172"/>
                  </a:lnTo>
                  <a:lnTo>
                    <a:pt x="387160" y="113720"/>
                  </a:lnTo>
                  <a:lnTo>
                    <a:pt x="385661" y="121302"/>
                  </a:lnTo>
                  <a:lnTo>
                    <a:pt x="293746" y="464739"/>
                  </a:lnTo>
                  <a:close/>
                </a:path>
                <a:path w="387984" h="532764">
                  <a:moveTo>
                    <a:pt x="290500" y="476870"/>
                  </a:moveTo>
                  <a:lnTo>
                    <a:pt x="148021" y="476870"/>
                  </a:lnTo>
                  <a:lnTo>
                    <a:pt x="151019" y="474595"/>
                  </a:lnTo>
                  <a:lnTo>
                    <a:pt x="151769" y="471563"/>
                  </a:lnTo>
                  <a:lnTo>
                    <a:pt x="152519" y="467772"/>
                  </a:lnTo>
                  <a:lnTo>
                    <a:pt x="150270" y="463223"/>
                  </a:lnTo>
                  <a:lnTo>
                    <a:pt x="146522" y="462465"/>
                  </a:lnTo>
                  <a:lnTo>
                    <a:pt x="136026" y="459432"/>
                  </a:lnTo>
                  <a:lnTo>
                    <a:pt x="132278" y="458674"/>
                  </a:lnTo>
                  <a:lnTo>
                    <a:pt x="255656" y="458674"/>
                  </a:lnTo>
                  <a:lnTo>
                    <a:pt x="277711" y="464739"/>
                  </a:lnTo>
                  <a:lnTo>
                    <a:pt x="293746" y="464739"/>
                  </a:lnTo>
                  <a:lnTo>
                    <a:pt x="290500" y="47687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8" name="object 30">
              <a:extLst>
                <a:ext uri="{FF2B5EF4-FFF2-40B4-BE49-F238E27FC236}">
                  <a16:creationId xmlns:a16="http://schemas.microsoft.com/office/drawing/2014/main" id="{1AFDFBE0-661C-5658-CFD2-564D8E1F516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0774" y="6919777"/>
              <a:ext cx="132278" cy="183469"/>
            </a:xfrm>
            <a:prstGeom prst="rect">
              <a:avLst/>
            </a:prstGeom>
          </p:spPr>
        </p:pic>
        <p:pic>
          <p:nvPicPr>
            <p:cNvPr id="19" name="object 31">
              <a:extLst>
                <a:ext uri="{FF2B5EF4-FFF2-40B4-BE49-F238E27FC236}">
                  <a16:creationId xmlns:a16="http://schemas.microsoft.com/office/drawing/2014/main" id="{B894385C-2759-3FA9-99A7-053ED061EEB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379" y="7383000"/>
              <a:ext cx="132817" cy="184228"/>
            </a:xfrm>
            <a:prstGeom prst="rect">
              <a:avLst/>
            </a:prstGeom>
          </p:spPr>
        </p:pic>
        <p:sp>
          <p:nvSpPr>
            <p:cNvPr id="20" name="object 32">
              <a:extLst>
                <a:ext uri="{FF2B5EF4-FFF2-40B4-BE49-F238E27FC236}">
                  <a16:creationId xmlns:a16="http://schemas.microsoft.com/office/drawing/2014/main" id="{0D071FCF-924C-B78C-96A5-595D86E47D0E}"/>
                </a:ext>
              </a:extLst>
            </p:cNvPr>
            <p:cNvSpPr/>
            <p:nvPr/>
          </p:nvSpPr>
          <p:spPr>
            <a:xfrm>
              <a:off x="683062" y="7978958"/>
              <a:ext cx="463550" cy="396240"/>
            </a:xfrm>
            <a:custGeom>
              <a:avLst/>
              <a:gdLst/>
              <a:ahLst/>
              <a:cxnLst/>
              <a:rect l="l" t="t" r="r" b="b"/>
              <a:pathLst>
                <a:path w="463550" h="396240">
                  <a:moveTo>
                    <a:pt x="438690" y="396104"/>
                  </a:moveTo>
                  <a:lnTo>
                    <a:pt x="24831" y="396104"/>
                  </a:lnTo>
                  <a:lnTo>
                    <a:pt x="15131" y="393996"/>
                  </a:lnTo>
                  <a:lnTo>
                    <a:pt x="7242" y="388707"/>
                  </a:lnTo>
                  <a:lnTo>
                    <a:pt x="1939" y="380903"/>
                  </a:lnTo>
                  <a:lnTo>
                    <a:pt x="0" y="371249"/>
                  </a:lnTo>
                  <a:lnTo>
                    <a:pt x="0" y="103365"/>
                  </a:lnTo>
                  <a:lnTo>
                    <a:pt x="2161" y="93884"/>
                  </a:lnTo>
                  <a:lnTo>
                    <a:pt x="7538" y="86105"/>
                  </a:lnTo>
                  <a:lnTo>
                    <a:pt x="15353" y="80840"/>
                  </a:lnTo>
                  <a:lnTo>
                    <a:pt x="24831" y="78905"/>
                  </a:lnTo>
                  <a:lnTo>
                    <a:pt x="145835" y="78905"/>
                  </a:lnTo>
                  <a:lnTo>
                    <a:pt x="153718" y="49266"/>
                  </a:lnTo>
                  <a:lnTo>
                    <a:pt x="170766" y="24953"/>
                  </a:lnTo>
                  <a:lnTo>
                    <a:pt x="195055" y="7890"/>
                  </a:lnTo>
                  <a:lnTo>
                    <a:pt x="224666" y="0"/>
                  </a:lnTo>
                  <a:lnTo>
                    <a:pt x="258538" y="4006"/>
                  </a:lnTo>
                  <a:lnTo>
                    <a:pt x="275190" y="13413"/>
                  </a:lnTo>
                  <a:lnTo>
                    <a:pt x="231760" y="13413"/>
                  </a:lnTo>
                  <a:lnTo>
                    <a:pt x="203696" y="19091"/>
                  </a:lnTo>
                  <a:lnTo>
                    <a:pt x="180767" y="34570"/>
                  </a:lnTo>
                  <a:lnTo>
                    <a:pt x="165303" y="57520"/>
                  </a:lnTo>
                  <a:lnTo>
                    <a:pt x="159631" y="85612"/>
                  </a:lnTo>
                  <a:lnTo>
                    <a:pt x="160985" y="92319"/>
                  </a:lnTo>
                  <a:lnTo>
                    <a:pt x="161065" y="92713"/>
                  </a:lnTo>
                  <a:lnTo>
                    <a:pt x="25225" y="92713"/>
                  </a:lnTo>
                  <a:lnTo>
                    <a:pt x="34647" y="100998"/>
                  </a:lnTo>
                  <a:lnTo>
                    <a:pt x="14583" y="100998"/>
                  </a:lnTo>
                  <a:lnTo>
                    <a:pt x="14189" y="101787"/>
                  </a:lnTo>
                  <a:lnTo>
                    <a:pt x="14189" y="373222"/>
                  </a:lnTo>
                  <a:lnTo>
                    <a:pt x="35529" y="373222"/>
                  </a:lnTo>
                  <a:lnTo>
                    <a:pt x="25225" y="382296"/>
                  </a:lnTo>
                  <a:lnTo>
                    <a:pt x="460520" y="382296"/>
                  </a:lnTo>
                  <a:lnTo>
                    <a:pt x="456230" y="388707"/>
                  </a:lnTo>
                  <a:lnTo>
                    <a:pt x="456131" y="388855"/>
                  </a:lnTo>
                  <a:lnTo>
                    <a:pt x="448334" y="394162"/>
                  </a:lnTo>
                  <a:lnTo>
                    <a:pt x="438690" y="396104"/>
                  </a:lnTo>
                  <a:close/>
                </a:path>
                <a:path w="463550" h="396240">
                  <a:moveTo>
                    <a:pt x="275838" y="157810"/>
                  </a:moveTo>
                  <a:lnTo>
                    <a:pt x="231760" y="157810"/>
                  </a:lnTo>
                  <a:lnTo>
                    <a:pt x="259825" y="152133"/>
                  </a:lnTo>
                  <a:lnTo>
                    <a:pt x="282754" y="136654"/>
                  </a:lnTo>
                  <a:lnTo>
                    <a:pt x="298218" y="113703"/>
                  </a:lnTo>
                  <a:lnTo>
                    <a:pt x="303791" y="86105"/>
                  </a:lnTo>
                  <a:lnTo>
                    <a:pt x="303890" y="85612"/>
                  </a:lnTo>
                  <a:lnTo>
                    <a:pt x="298218" y="57520"/>
                  </a:lnTo>
                  <a:lnTo>
                    <a:pt x="282754" y="34570"/>
                  </a:lnTo>
                  <a:lnTo>
                    <a:pt x="259825" y="19091"/>
                  </a:lnTo>
                  <a:lnTo>
                    <a:pt x="231760" y="13413"/>
                  </a:lnTo>
                  <a:lnTo>
                    <a:pt x="275190" y="13413"/>
                  </a:lnTo>
                  <a:lnTo>
                    <a:pt x="287237" y="20219"/>
                  </a:lnTo>
                  <a:lnTo>
                    <a:pt x="307807" y="46048"/>
                  </a:lnTo>
                  <a:lnTo>
                    <a:pt x="317291" y="78905"/>
                  </a:lnTo>
                  <a:lnTo>
                    <a:pt x="438690" y="78905"/>
                  </a:lnTo>
                  <a:lnTo>
                    <a:pt x="448168" y="80840"/>
                  </a:lnTo>
                  <a:lnTo>
                    <a:pt x="455983" y="86105"/>
                  </a:lnTo>
                  <a:lnTo>
                    <a:pt x="460278" y="92319"/>
                  </a:lnTo>
                  <a:lnTo>
                    <a:pt x="317291" y="92319"/>
                  </a:lnTo>
                  <a:lnTo>
                    <a:pt x="308749" y="123684"/>
                  </a:lnTo>
                  <a:lnTo>
                    <a:pt x="290046" y="148835"/>
                  </a:lnTo>
                  <a:lnTo>
                    <a:pt x="275838" y="157810"/>
                  </a:lnTo>
                  <a:close/>
                </a:path>
                <a:path w="463550" h="396240">
                  <a:moveTo>
                    <a:pt x="256693" y="271039"/>
                  </a:moveTo>
                  <a:lnTo>
                    <a:pt x="235308" y="271039"/>
                  </a:lnTo>
                  <a:lnTo>
                    <a:pt x="240038" y="266699"/>
                  </a:lnTo>
                  <a:lnTo>
                    <a:pt x="437901" y="92319"/>
                  </a:lnTo>
                  <a:lnTo>
                    <a:pt x="460278" y="92319"/>
                  </a:lnTo>
                  <a:lnTo>
                    <a:pt x="461360" y="93884"/>
                  </a:lnTo>
                  <a:lnTo>
                    <a:pt x="462982" y="100998"/>
                  </a:lnTo>
                  <a:lnTo>
                    <a:pt x="449332" y="100998"/>
                  </a:lnTo>
                  <a:lnTo>
                    <a:pt x="294825" y="237110"/>
                  </a:lnTo>
                  <a:lnTo>
                    <a:pt x="305542" y="246579"/>
                  </a:lnTo>
                  <a:lnTo>
                    <a:pt x="284577" y="246579"/>
                  </a:lnTo>
                  <a:lnTo>
                    <a:pt x="256693" y="271039"/>
                  </a:lnTo>
                  <a:close/>
                </a:path>
                <a:path w="463550" h="396240">
                  <a:moveTo>
                    <a:pt x="231760" y="171619"/>
                  </a:moveTo>
                  <a:lnTo>
                    <a:pt x="199923" y="165553"/>
                  </a:lnTo>
                  <a:lnTo>
                    <a:pt x="173389" y="148835"/>
                  </a:lnTo>
                  <a:lnTo>
                    <a:pt x="154605" y="123850"/>
                  </a:lnTo>
                  <a:lnTo>
                    <a:pt x="145835" y="92713"/>
                  </a:lnTo>
                  <a:lnTo>
                    <a:pt x="161065" y="92713"/>
                  </a:lnTo>
                  <a:lnTo>
                    <a:pt x="165303" y="113703"/>
                  </a:lnTo>
                  <a:lnTo>
                    <a:pt x="180767" y="136654"/>
                  </a:lnTo>
                  <a:lnTo>
                    <a:pt x="203696" y="152133"/>
                  </a:lnTo>
                  <a:lnTo>
                    <a:pt x="231760" y="157810"/>
                  </a:lnTo>
                  <a:lnTo>
                    <a:pt x="275838" y="157810"/>
                  </a:lnTo>
                  <a:lnTo>
                    <a:pt x="263582" y="165553"/>
                  </a:lnTo>
                  <a:lnTo>
                    <a:pt x="231760" y="171619"/>
                  </a:lnTo>
                  <a:close/>
                </a:path>
                <a:path w="463550" h="396240">
                  <a:moveTo>
                    <a:pt x="35529" y="373222"/>
                  </a:moveTo>
                  <a:lnTo>
                    <a:pt x="14189" y="373222"/>
                  </a:lnTo>
                  <a:lnTo>
                    <a:pt x="168696" y="237110"/>
                  </a:lnTo>
                  <a:lnTo>
                    <a:pt x="14583" y="100998"/>
                  </a:lnTo>
                  <a:lnTo>
                    <a:pt x="34647" y="100998"/>
                  </a:lnTo>
                  <a:lnTo>
                    <a:pt x="200207" y="246579"/>
                  </a:lnTo>
                  <a:lnTo>
                    <a:pt x="179338" y="246579"/>
                  </a:lnTo>
                  <a:lnTo>
                    <a:pt x="35529" y="373222"/>
                  </a:lnTo>
                  <a:close/>
                </a:path>
                <a:path w="463550" h="396240">
                  <a:moveTo>
                    <a:pt x="463008" y="373616"/>
                  </a:moveTo>
                  <a:lnTo>
                    <a:pt x="449332" y="373616"/>
                  </a:lnTo>
                  <a:lnTo>
                    <a:pt x="449726" y="372827"/>
                  </a:lnTo>
                  <a:lnTo>
                    <a:pt x="449726" y="102576"/>
                  </a:lnTo>
                  <a:lnTo>
                    <a:pt x="449332" y="101787"/>
                  </a:lnTo>
                  <a:lnTo>
                    <a:pt x="449332" y="100998"/>
                  </a:lnTo>
                  <a:lnTo>
                    <a:pt x="462982" y="100998"/>
                  </a:lnTo>
                  <a:lnTo>
                    <a:pt x="463521" y="103365"/>
                  </a:lnTo>
                  <a:lnTo>
                    <a:pt x="463521" y="371249"/>
                  </a:lnTo>
                  <a:lnTo>
                    <a:pt x="463179" y="372827"/>
                  </a:lnTo>
                  <a:lnTo>
                    <a:pt x="463093" y="373222"/>
                  </a:lnTo>
                  <a:lnTo>
                    <a:pt x="463008" y="373616"/>
                  </a:lnTo>
                  <a:close/>
                </a:path>
                <a:path w="463550" h="396240">
                  <a:moveTo>
                    <a:pt x="232105" y="283861"/>
                  </a:moveTo>
                  <a:lnTo>
                    <a:pt x="222837" y="282234"/>
                  </a:lnTo>
                  <a:lnTo>
                    <a:pt x="214418" y="277352"/>
                  </a:lnTo>
                  <a:lnTo>
                    <a:pt x="179338" y="246579"/>
                  </a:lnTo>
                  <a:lnTo>
                    <a:pt x="200207" y="246579"/>
                  </a:lnTo>
                  <a:lnTo>
                    <a:pt x="223089" y="266699"/>
                  </a:lnTo>
                  <a:lnTo>
                    <a:pt x="227819" y="271039"/>
                  </a:lnTo>
                  <a:lnTo>
                    <a:pt x="256693" y="271039"/>
                  </a:lnTo>
                  <a:lnTo>
                    <a:pt x="249497" y="277352"/>
                  </a:lnTo>
                  <a:lnTo>
                    <a:pt x="241300" y="282234"/>
                  </a:lnTo>
                  <a:lnTo>
                    <a:pt x="232105" y="283861"/>
                  </a:lnTo>
                  <a:close/>
                </a:path>
                <a:path w="463550" h="396240">
                  <a:moveTo>
                    <a:pt x="460520" y="382296"/>
                  </a:moveTo>
                  <a:lnTo>
                    <a:pt x="438296" y="382296"/>
                  </a:lnTo>
                  <a:lnTo>
                    <a:pt x="284577" y="246579"/>
                  </a:lnTo>
                  <a:lnTo>
                    <a:pt x="305542" y="246579"/>
                  </a:lnTo>
                  <a:lnTo>
                    <a:pt x="449332" y="373616"/>
                  </a:lnTo>
                  <a:lnTo>
                    <a:pt x="463008" y="373616"/>
                  </a:lnTo>
                  <a:lnTo>
                    <a:pt x="461427" y="380903"/>
                  </a:lnTo>
                  <a:lnTo>
                    <a:pt x="460520" y="3822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1" name="object 33">
              <a:extLst>
                <a:ext uri="{FF2B5EF4-FFF2-40B4-BE49-F238E27FC236}">
                  <a16:creationId xmlns:a16="http://schemas.microsoft.com/office/drawing/2014/main" id="{0B2E3AF7-042D-F9F9-2744-F5FF2016DB02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7605" y="8017227"/>
              <a:ext cx="94516" cy="94686"/>
            </a:xfrm>
            <a:prstGeom prst="rect">
              <a:avLst/>
            </a:prstGeom>
          </p:spPr>
        </p:pic>
        <p:sp>
          <p:nvSpPr>
            <p:cNvPr id="22" name="object 44">
              <a:extLst>
                <a:ext uri="{FF2B5EF4-FFF2-40B4-BE49-F238E27FC236}">
                  <a16:creationId xmlns:a16="http://schemas.microsoft.com/office/drawing/2014/main" id="{DF15464A-453F-C867-874A-4185191DC1A0}"/>
                </a:ext>
              </a:extLst>
            </p:cNvPr>
            <p:cNvSpPr txBox="1"/>
            <p:nvPr/>
          </p:nvSpPr>
          <p:spPr>
            <a:xfrm>
              <a:off x="1749080" y="4001825"/>
              <a:ext cx="3164432" cy="59744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PSIHOLOĢISKIE FAKTORI</a:t>
              </a:r>
            </a:p>
          </p:txBody>
        </p:sp>
        <p:sp>
          <p:nvSpPr>
            <p:cNvPr id="23" name="object 45">
              <a:extLst>
                <a:ext uri="{FF2B5EF4-FFF2-40B4-BE49-F238E27FC236}">
                  <a16:creationId xmlns:a16="http://schemas.microsoft.com/office/drawing/2014/main" id="{0D918259-68D1-3D0D-90A9-EED946A72FA8}"/>
                </a:ext>
              </a:extLst>
            </p:cNvPr>
            <p:cNvSpPr txBox="1"/>
            <p:nvPr/>
          </p:nvSpPr>
          <p:spPr>
            <a:xfrm>
              <a:off x="1766741" y="5108985"/>
              <a:ext cx="2838405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DARBS AR DATORU</a:t>
              </a:r>
            </a:p>
          </p:txBody>
        </p:sp>
        <p:sp>
          <p:nvSpPr>
            <p:cNvPr id="24" name="object 46">
              <a:extLst>
                <a:ext uri="{FF2B5EF4-FFF2-40B4-BE49-F238E27FC236}">
                  <a16:creationId xmlns:a16="http://schemas.microsoft.com/office/drawing/2014/main" id="{CF792530-CB56-D74B-978F-1F3839FFC2DD}"/>
                </a:ext>
              </a:extLst>
            </p:cNvPr>
            <p:cNvSpPr txBox="1"/>
            <p:nvPr/>
          </p:nvSpPr>
          <p:spPr>
            <a:xfrm>
              <a:off x="1749080" y="6090671"/>
              <a:ext cx="3135745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DARBĪBAS TIEŠSAISTĒ</a:t>
              </a:r>
            </a:p>
          </p:txBody>
        </p:sp>
        <p:sp>
          <p:nvSpPr>
            <p:cNvPr id="25" name="object 47">
              <a:extLst>
                <a:ext uri="{FF2B5EF4-FFF2-40B4-BE49-F238E27FC236}">
                  <a16:creationId xmlns:a16="http://schemas.microsoft.com/office/drawing/2014/main" id="{79FBFA36-C3E2-6E26-6360-0E3F58F6B969}"/>
                </a:ext>
              </a:extLst>
            </p:cNvPr>
            <p:cNvSpPr txBox="1"/>
            <p:nvPr/>
          </p:nvSpPr>
          <p:spPr>
            <a:xfrm>
              <a:off x="1759228" y="6932690"/>
              <a:ext cx="3219354" cy="59744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DARBS AR VIEDTĀLRUNI</a:t>
              </a:r>
            </a:p>
          </p:txBody>
        </p:sp>
        <p:sp>
          <p:nvSpPr>
            <p:cNvPr id="26" name="object 48">
              <a:extLst>
                <a:ext uri="{FF2B5EF4-FFF2-40B4-BE49-F238E27FC236}">
                  <a16:creationId xmlns:a16="http://schemas.microsoft.com/office/drawing/2014/main" id="{F35769D4-FA2B-9F8A-BA9A-6FBC47B6B304}"/>
                </a:ext>
              </a:extLst>
            </p:cNvPr>
            <p:cNvSpPr txBox="1"/>
            <p:nvPr/>
          </p:nvSpPr>
          <p:spPr>
            <a:xfrm>
              <a:off x="1784254" y="8017227"/>
              <a:ext cx="2838405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E-PASTA LIETOŠANA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7017A96-EF69-29D7-5691-F8434665BB74}"/>
              </a:ext>
            </a:extLst>
          </p:cNvPr>
          <p:cNvGrpSpPr/>
          <p:nvPr/>
        </p:nvGrpSpPr>
        <p:grpSpPr>
          <a:xfrm>
            <a:off x="4691138" y="3086128"/>
            <a:ext cx="3204014" cy="2587499"/>
            <a:chOff x="6969096" y="2026703"/>
            <a:chExt cx="5194562" cy="4195028"/>
          </a:xfrm>
        </p:grpSpPr>
        <p:sp>
          <p:nvSpPr>
            <p:cNvPr id="30" name="object 13">
              <a:extLst>
                <a:ext uri="{FF2B5EF4-FFF2-40B4-BE49-F238E27FC236}">
                  <a16:creationId xmlns:a16="http://schemas.microsoft.com/office/drawing/2014/main" id="{659DCD63-5060-BE88-4CD0-CE697153BBC4}"/>
                </a:ext>
              </a:extLst>
            </p:cNvPr>
            <p:cNvSpPr/>
            <p:nvPr/>
          </p:nvSpPr>
          <p:spPr>
            <a:xfrm>
              <a:off x="7431294" y="3058862"/>
              <a:ext cx="4417650" cy="750997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object 14">
              <a:extLst>
                <a:ext uri="{FF2B5EF4-FFF2-40B4-BE49-F238E27FC236}">
                  <a16:creationId xmlns:a16="http://schemas.microsoft.com/office/drawing/2014/main" id="{7B60DEB1-28F4-53D9-BBA6-A65481ED6431}"/>
                </a:ext>
              </a:extLst>
            </p:cNvPr>
            <p:cNvSpPr/>
            <p:nvPr/>
          </p:nvSpPr>
          <p:spPr>
            <a:xfrm>
              <a:off x="6969097" y="3005548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6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5">
              <a:extLst>
                <a:ext uri="{FF2B5EF4-FFF2-40B4-BE49-F238E27FC236}">
                  <a16:creationId xmlns:a16="http://schemas.microsoft.com/office/drawing/2014/main" id="{73CC9197-79AD-F1D1-C15C-63594194D671}"/>
                </a:ext>
              </a:extLst>
            </p:cNvPr>
            <p:cNvSpPr/>
            <p:nvPr/>
          </p:nvSpPr>
          <p:spPr>
            <a:xfrm>
              <a:off x="7431292" y="2108010"/>
              <a:ext cx="4417652" cy="709301"/>
            </a:xfrm>
            <a:custGeom>
              <a:avLst/>
              <a:gdLst/>
              <a:ahLst/>
              <a:cxnLst/>
              <a:rect l="l" t="t" r="r" b="b"/>
              <a:pathLst>
                <a:path w="4129404" h="668019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object 16">
              <a:extLst>
                <a:ext uri="{FF2B5EF4-FFF2-40B4-BE49-F238E27FC236}">
                  <a16:creationId xmlns:a16="http://schemas.microsoft.com/office/drawing/2014/main" id="{C7CA7AD7-0F75-7A2E-BBFF-A52B5F9CFC63}"/>
                </a:ext>
              </a:extLst>
            </p:cNvPr>
            <p:cNvSpPr/>
            <p:nvPr/>
          </p:nvSpPr>
          <p:spPr>
            <a:xfrm>
              <a:off x="6969097" y="2026703"/>
              <a:ext cx="1135381" cy="857251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object 17">
              <a:extLst>
                <a:ext uri="{FF2B5EF4-FFF2-40B4-BE49-F238E27FC236}">
                  <a16:creationId xmlns:a16="http://schemas.microsoft.com/office/drawing/2014/main" id="{DE2408D6-323B-428F-032B-A014C9257F49}"/>
                </a:ext>
              </a:extLst>
            </p:cNvPr>
            <p:cNvSpPr/>
            <p:nvPr/>
          </p:nvSpPr>
          <p:spPr>
            <a:xfrm>
              <a:off x="7431294" y="4027418"/>
              <a:ext cx="4417650" cy="763036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8D3940CE-3221-4EC4-9024-322825D35CA2}"/>
                </a:ext>
              </a:extLst>
            </p:cNvPr>
            <p:cNvSpPr/>
            <p:nvPr/>
          </p:nvSpPr>
          <p:spPr>
            <a:xfrm>
              <a:off x="6969097" y="3984392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5DADF03B-126E-941F-B605-5DF8697D8630}"/>
                </a:ext>
              </a:extLst>
            </p:cNvPr>
            <p:cNvSpPr/>
            <p:nvPr/>
          </p:nvSpPr>
          <p:spPr>
            <a:xfrm>
              <a:off x="7431292" y="4980440"/>
              <a:ext cx="4417646" cy="1241291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object 20">
              <a:extLst>
                <a:ext uri="{FF2B5EF4-FFF2-40B4-BE49-F238E27FC236}">
                  <a16:creationId xmlns:a16="http://schemas.microsoft.com/office/drawing/2014/main" id="{F194A3CB-ED22-1319-FF5E-1FCD575F5CB0}"/>
                </a:ext>
              </a:extLst>
            </p:cNvPr>
            <p:cNvSpPr/>
            <p:nvPr/>
          </p:nvSpPr>
          <p:spPr>
            <a:xfrm>
              <a:off x="6969096" y="4956802"/>
              <a:ext cx="1135381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8" name="object 23">
              <a:extLst>
                <a:ext uri="{FF2B5EF4-FFF2-40B4-BE49-F238E27FC236}">
                  <a16:creationId xmlns:a16="http://schemas.microsoft.com/office/drawing/2014/main" id="{0964CAC6-8700-D5E3-9971-3349AE5666B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59849" y="4353236"/>
              <a:ext cx="210845" cy="210418"/>
            </a:xfrm>
            <a:prstGeom prst="rect">
              <a:avLst/>
            </a:prstGeom>
          </p:spPr>
        </p:pic>
        <p:sp>
          <p:nvSpPr>
            <p:cNvPr id="39" name="object 24">
              <a:extLst>
                <a:ext uri="{FF2B5EF4-FFF2-40B4-BE49-F238E27FC236}">
                  <a16:creationId xmlns:a16="http://schemas.microsoft.com/office/drawing/2014/main" id="{358742FA-71B7-8A25-4C61-58F4B38482BC}"/>
                </a:ext>
              </a:extLst>
            </p:cNvPr>
            <p:cNvSpPr/>
            <p:nvPr/>
          </p:nvSpPr>
          <p:spPr>
            <a:xfrm>
              <a:off x="7221156" y="4162615"/>
              <a:ext cx="495300" cy="437515"/>
            </a:xfrm>
            <a:custGeom>
              <a:avLst/>
              <a:gdLst/>
              <a:ahLst/>
              <a:cxnLst/>
              <a:rect l="l" t="t" r="r" b="b"/>
              <a:pathLst>
                <a:path w="495300" h="437514">
                  <a:moveTo>
                    <a:pt x="95377" y="133057"/>
                  </a:moveTo>
                  <a:lnTo>
                    <a:pt x="17322" y="55156"/>
                  </a:lnTo>
                  <a:lnTo>
                    <a:pt x="838" y="71615"/>
                  </a:lnTo>
                  <a:lnTo>
                    <a:pt x="78879" y="149504"/>
                  </a:lnTo>
                  <a:lnTo>
                    <a:pt x="95377" y="133057"/>
                  </a:lnTo>
                  <a:close/>
                </a:path>
                <a:path w="495300" h="437514">
                  <a:moveTo>
                    <a:pt x="258991" y="0"/>
                  </a:moveTo>
                  <a:lnTo>
                    <a:pt x="235597" y="0"/>
                  </a:lnTo>
                  <a:lnTo>
                    <a:pt x="235597" y="105181"/>
                  </a:lnTo>
                  <a:lnTo>
                    <a:pt x="258991" y="105181"/>
                  </a:lnTo>
                  <a:lnTo>
                    <a:pt x="258991" y="0"/>
                  </a:lnTo>
                  <a:close/>
                </a:path>
                <a:path w="495300" h="437514">
                  <a:moveTo>
                    <a:pt x="494677" y="71577"/>
                  </a:moveTo>
                  <a:lnTo>
                    <a:pt x="478155" y="55067"/>
                  </a:lnTo>
                  <a:lnTo>
                    <a:pt x="400100" y="132969"/>
                  </a:lnTo>
                  <a:lnTo>
                    <a:pt x="416636" y="149466"/>
                  </a:lnTo>
                  <a:lnTo>
                    <a:pt x="494677" y="71577"/>
                  </a:lnTo>
                  <a:close/>
                </a:path>
                <a:path w="495300" h="437514">
                  <a:moveTo>
                    <a:pt x="495300" y="288086"/>
                  </a:moveTo>
                  <a:lnTo>
                    <a:pt x="491032" y="284530"/>
                  </a:lnTo>
                  <a:lnTo>
                    <a:pt x="480517" y="272757"/>
                  </a:lnTo>
                  <a:lnTo>
                    <a:pt x="466979" y="259549"/>
                  </a:lnTo>
                  <a:lnTo>
                    <a:pt x="466979" y="294449"/>
                  </a:lnTo>
                  <a:lnTo>
                    <a:pt x="445643" y="316014"/>
                  </a:lnTo>
                  <a:lnTo>
                    <a:pt x="409867" y="346583"/>
                  </a:lnTo>
                  <a:lnTo>
                    <a:pt x="362546" y="378231"/>
                  </a:lnTo>
                  <a:lnTo>
                    <a:pt x="306743" y="402971"/>
                  </a:lnTo>
                  <a:lnTo>
                    <a:pt x="307022" y="402971"/>
                  </a:lnTo>
                  <a:lnTo>
                    <a:pt x="244830" y="413067"/>
                  </a:lnTo>
                  <a:lnTo>
                    <a:pt x="183070" y="402971"/>
                  </a:lnTo>
                  <a:lnTo>
                    <a:pt x="127088" y="377977"/>
                  </a:lnTo>
                  <a:lnTo>
                    <a:pt x="79768" y="346113"/>
                  </a:lnTo>
                  <a:lnTo>
                    <a:pt x="43992" y="315353"/>
                  </a:lnTo>
                  <a:lnTo>
                    <a:pt x="22644" y="293712"/>
                  </a:lnTo>
                  <a:lnTo>
                    <a:pt x="43992" y="272491"/>
                  </a:lnTo>
                  <a:lnTo>
                    <a:pt x="79768" y="242138"/>
                  </a:lnTo>
                  <a:lnTo>
                    <a:pt x="127088" y="210591"/>
                  </a:lnTo>
                  <a:lnTo>
                    <a:pt x="183070" y="185826"/>
                  </a:lnTo>
                  <a:lnTo>
                    <a:pt x="244830" y="175793"/>
                  </a:lnTo>
                  <a:lnTo>
                    <a:pt x="306108" y="185826"/>
                  </a:lnTo>
                  <a:lnTo>
                    <a:pt x="306400" y="185826"/>
                  </a:lnTo>
                  <a:lnTo>
                    <a:pt x="362546" y="210858"/>
                  </a:lnTo>
                  <a:lnTo>
                    <a:pt x="409867" y="242620"/>
                  </a:lnTo>
                  <a:lnTo>
                    <a:pt x="445643" y="273164"/>
                  </a:lnTo>
                  <a:lnTo>
                    <a:pt x="466979" y="294449"/>
                  </a:lnTo>
                  <a:lnTo>
                    <a:pt x="466979" y="259549"/>
                  </a:lnTo>
                  <a:lnTo>
                    <a:pt x="416052" y="216052"/>
                  </a:lnTo>
                  <a:lnTo>
                    <a:pt x="366737" y="184962"/>
                  </a:lnTo>
                  <a:lnTo>
                    <a:pt x="308991" y="161175"/>
                  </a:lnTo>
                  <a:lnTo>
                    <a:pt x="308762" y="161175"/>
                  </a:lnTo>
                  <a:lnTo>
                    <a:pt x="245541" y="151790"/>
                  </a:lnTo>
                  <a:lnTo>
                    <a:pt x="182105" y="161175"/>
                  </a:lnTo>
                  <a:lnTo>
                    <a:pt x="124853" y="184772"/>
                  </a:lnTo>
                  <a:lnTo>
                    <a:pt x="75984" y="215684"/>
                  </a:lnTo>
                  <a:lnTo>
                    <a:pt x="37668" y="247091"/>
                  </a:lnTo>
                  <a:lnTo>
                    <a:pt x="1409" y="283832"/>
                  </a:lnTo>
                  <a:lnTo>
                    <a:pt x="0" y="287388"/>
                  </a:lnTo>
                  <a:lnTo>
                    <a:pt x="0" y="300774"/>
                  </a:lnTo>
                  <a:lnTo>
                    <a:pt x="37350" y="341261"/>
                  </a:lnTo>
                  <a:lnTo>
                    <a:pt x="75717" y="372821"/>
                  </a:lnTo>
                  <a:lnTo>
                    <a:pt x="124701" y="403910"/>
                  </a:lnTo>
                  <a:lnTo>
                    <a:pt x="182054" y="427634"/>
                  </a:lnTo>
                  <a:lnTo>
                    <a:pt x="245541" y="437070"/>
                  </a:lnTo>
                  <a:lnTo>
                    <a:pt x="309537" y="427634"/>
                  </a:lnTo>
                  <a:lnTo>
                    <a:pt x="309308" y="427634"/>
                  </a:lnTo>
                  <a:lnTo>
                    <a:pt x="344957" y="413067"/>
                  </a:lnTo>
                  <a:lnTo>
                    <a:pt x="416407" y="373176"/>
                  </a:lnTo>
                  <a:lnTo>
                    <a:pt x="455282" y="341782"/>
                  </a:lnTo>
                  <a:lnTo>
                    <a:pt x="491744" y="305028"/>
                  </a:lnTo>
                  <a:lnTo>
                    <a:pt x="495300" y="301472"/>
                  </a:lnTo>
                  <a:lnTo>
                    <a:pt x="495300" y="288086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0" name="object 25">
              <a:extLst>
                <a:ext uri="{FF2B5EF4-FFF2-40B4-BE49-F238E27FC236}">
                  <a16:creationId xmlns:a16="http://schemas.microsoft.com/office/drawing/2014/main" id="{69E63B26-3E94-ECCC-7475-D8F6EE372240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13627" y="4401990"/>
              <a:ext cx="109666" cy="108741"/>
            </a:xfrm>
            <a:prstGeom prst="rect">
              <a:avLst/>
            </a:prstGeom>
          </p:spPr>
        </p:pic>
        <p:sp>
          <p:nvSpPr>
            <p:cNvPr id="41" name="object 34">
              <a:extLst>
                <a:ext uri="{FF2B5EF4-FFF2-40B4-BE49-F238E27FC236}">
                  <a16:creationId xmlns:a16="http://schemas.microsoft.com/office/drawing/2014/main" id="{4C93C87B-EE15-B15D-C79C-4F46B1EA0C7D}"/>
                </a:ext>
              </a:extLst>
            </p:cNvPr>
            <p:cNvSpPr/>
            <p:nvPr/>
          </p:nvSpPr>
          <p:spPr>
            <a:xfrm>
              <a:off x="7217546" y="2196831"/>
              <a:ext cx="428625" cy="495934"/>
            </a:xfrm>
            <a:custGeom>
              <a:avLst/>
              <a:gdLst/>
              <a:ahLst/>
              <a:cxnLst/>
              <a:rect l="l" t="t" r="r" b="b"/>
              <a:pathLst>
                <a:path w="428625" h="495935">
                  <a:moveTo>
                    <a:pt x="215642" y="495483"/>
                  </a:moveTo>
                  <a:lnTo>
                    <a:pt x="212982" y="495483"/>
                  </a:lnTo>
                  <a:lnTo>
                    <a:pt x="210322" y="494838"/>
                  </a:lnTo>
                  <a:lnTo>
                    <a:pt x="166781" y="480237"/>
                  </a:lnTo>
                  <a:lnTo>
                    <a:pt x="126277" y="458718"/>
                  </a:lnTo>
                  <a:lnTo>
                    <a:pt x="89924" y="430872"/>
                  </a:lnTo>
                  <a:lnTo>
                    <a:pt x="58723" y="397465"/>
                  </a:lnTo>
                  <a:lnTo>
                    <a:pt x="33618" y="359568"/>
                  </a:lnTo>
                  <a:lnTo>
                    <a:pt x="15039" y="317771"/>
                  </a:lnTo>
                  <a:lnTo>
                    <a:pt x="3759" y="273675"/>
                  </a:lnTo>
                  <a:lnTo>
                    <a:pt x="0" y="228342"/>
                  </a:lnTo>
                  <a:lnTo>
                    <a:pt x="0" y="95696"/>
                  </a:lnTo>
                  <a:lnTo>
                    <a:pt x="14299" y="81548"/>
                  </a:lnTo>
                  <a:lnTo>
                    <a:pt x="16485" y="81548"/>
                  </a:lnTo>
                  <a:lnTo>
                    <a:pt x="35279" y="80179"/>
                  </a:lnTo>
                  <a:lnTo>
                    <a:pt x="81325" y="71499"/>
                  </a:lnTo>
                  <a:lnTo>
                    <a:pt x="141494" y="48650"/>
                  </a:lnTo>
                  <a:lnTo>
                    <a:pt x="202657" y="4775"/>
                  </a:lnTo>
                  <a:lnTo>
                    <a:pt x="204202" y="3246"/>
                  </a:lnTo>
                  <a:lnTo>
                    <a:pt x="205985" y="2068"/>
                  </a:lnTo>
                  <a:lnTo>
                    <a:pt x="210024" y="413"/>
                  </a:lnTo>
                  <a:lnTo>
                    <a:pt x="212126" y="0"/>
                  </a:lnTo>
                  <a:lnTo>
                    <a:pt x="216498" y="0"/>
                  </a:lnTo>
                  <a:lnTo>
                    <a:pt x="218600" y="413"/>
                  </a:lnTo>
                  <a:lnTo>
                    <a:pt x="222639" y="2068"/>
                  </a:lnTo>
                  <a:lnTo>
                    <a:pt x="224422" y="3246"/>
                  </a:lnTo>
                  <a:lnTo>
                    <a:pt x="225967" y="4775"/>
                  </a:lnTo>
                  <a:lnTo>
                    <a:pt x="245646" y="21346"/>
                  </a:lnTo>
                  <a:lnTo>
                    <a:pt x="266563" y="36012"/>
                  </a:lnTo>
                  <a:lnTo>
                    <a:pt x="271260" y="38717"/>
                  </a:lnTo>
                  <a:lnTo>
                    <a:pt x="214312" y="38717"/>
                  </a:lnTo>
                  <a:lnTo>
                    <a:pt x="173935" y="67625"/>
                  </a:lnTo>
                  <a:lnTo>
                    <a:pt x="129518" y="89991"/>
                  </a:lnTo>
                  <a:lnTo>
                    <a:pt x="82162" y="105364"/>
                  </a:lnTo>
                  <a:lnTo>
                    <a:pt x="32971" y="113288"/>
                  </a:lnTo>
                  <a:lnTo>
                    <a:pt x="32971" y="228342"/>
                  </a:lnTo>
                  <a:lnTo>
                    <a:pt x="36202" y="267786"/>
                  </a:lnTo>
                  <a:lnTo>
                    <a:pt x="45894" y="306181"/>
                  </a:lnTo>
                  <a:lnTo>
                    <a:pt x="61788" y="342496"/>
                  </a:lnTo>
                  <a:lnTo>
                    <a:pt x="83458" y="375760"/>
                  </a:lnTo>
                  <a:lnTo>
                    <a:pt x="110324" y="405079"/>
                  </a:lnTo>
                  <a:lnTo>
                    <a:pt x="141664" y="429669"/>
                  </a:lnTo>
                  <a:lnTo>
                    <a:pt x="176639" y="448870"/>
                  </a:lnTo>
                  <a:lnTo>
                    <a:pt x="214312" y="462168"/>
                  </a:lnTo>
                  <a:lnTo>
                    <a:pt x="296724" y="462168"/>
                  </a:lnTo>
                  <a:lnTo>
                    <a:pt x="292560" y="464723"/>
                  </a:lnTo>
                  <a:lnTo>
                    <a:pt x="251188" y="484559"/>
                  </a:lnTo>
                  <a:lnTo>
                    <a:pt x="218302" y="494838"/>
                  </a:lnTo>
                  <a:lnTo>
                    <a:pt x="215642" y="495483"/>
                  </a:lnTo>
                  <a:close/>
                </a:path>
                <a:path w="428625" h="495935">
                  <a:moveTo>
                    <a:pt x="296724" y="462168"/>
                  </a:moveTo>
                  <a:lnTo>
                    <a:pt x="214312" y="462168"/>
                  </a:lnTo>
                  <a:lnTo>
                    <a:pt x="223937" y="459417"/>
                  </a:lnTo>
                  <a:lnTo>
                    <a:pt x="233425" y="456284"/>
                  </a:lnTo>
                  <a:lnTo>
                    <a:pt x="269871" y="439980"/>
                  </a:lnTo>
                  <a:lnTo>
                    <a:pt x="303141" y="418010"/>
                  </a:lnTo>
                  <a:lnTo>
                    <a:pt x="332342" y="390965"/>
                  </a:lnTo>
                  <a:lnTo>
                    <a:pt x="356691" y="359568"/>
                  </a:lnTo>
                  <a:lnTo>
                    <a:pt x="375536" y="324662"/>
                  </a:lnTo>
                  <a:lnTo>
                    <a:pt x="388373" y="287181"/>
                  </a:lnTo>
                  <a:lnTo>
                    <a:pt x="394856" y="248130"/>
                  </a:lnTo>
                  <a:lnTo>
                    <a:pt x="395653" y="228342"/>
                  </a:lnTo>
                  <a:lnTo>
                    <a:pt x="395653" y="113288"/>
                  </a:lnTo>
                  <a:lnTo>
                    <a:pt x="370828" y="110257"/>
                  </a:lnTo>
                  <a:lnTo>
                    <a:pt x="346462" y="105364"/>
                  </a:lnTo>
                  <a:lnTo>
                    <a:pt x="299106" y="89991"/>
                  </a:lnTo>
                  <a:lnTo>
                    <a:pt x="254689" y="67625"/>
                  </a:lnTo>
                  <a:lnTo>
                    <a:pt x="214312" y="38717"/>
                  </a:lnTo>
                  <a:lnTo>
                    <a:pt x="271260" y="38717"/>
                  </a:lnTo>
                  <a:lnTo>
                    <a:pt x="288507" y="48650"/>
                  </a:lnTo>
                  <a:lnTo>
                    <a:pt x="312116" y="59629"/>
                  </a:lnTo>
                  <a:lnTo>
                    <a:pt x="336379" y="68427"/>
                  </a:lnTo>
                  <a:lnTo>
                    <a:pt x="361137" y="75012"/>
                  </a:lnTo>
                  <a:lnTo>
                    <a:pt x="386390" y="79386"/>
                  </a:lnTo>
                  <a:lnTo>
                    <a:pt x="412139" y="81548"/>
                  </a:lnTo>
                  <a:lnTo>
                    <a:pt x="414325" y="81548"/>
                  </a:lnTo>
                  <a:lnTo>
                    <a:pt x="416428" y="81962"/>
                  </a:lnTo>
                  <a:lnTo>
                    <a:pt x="428624" y="228342"/>
                  </a:lnTo>
                  <a:lnTo>
                    <a:pt x="428429" y="238252"/>
                  </a:lnTo>
                  <a:lnTo>
                    <a:pt x="428399" y="239733"/>
                  </a:lnTo>
                  <a:lnTo>
                    <a:pt x="422740" y="284873"/>
                  </a:lnTo>
                  <a:lnTo>
                    <a:pt x="409619" y="328468"/>
                  </a:lnTo>
                  <a:lnTo>
                    <a:pt x="389396" y="369317"/>
                  </a:lnTo>
                  <a:lnTo>
                    <a:pt x="362628" y="406298"/>
                  </a:lnTo>
                  <a:lnTo>
                    <a:pt x="330051" y="438394"/>
                  </a:lnTo>
                  <a:lnTo>
                    <a:pt x="302347" y="458718"/>
                  </a:lnTo>
                  <a:lnTo>
                    <a:pt x="296724" y="4621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2" name="object 35">
              <a:extLst>
                <a:ext uri="{FF2B5EF4-FFF2-40B4-BE49-F238E27FC236}">
                  <a16:creationId xmlns:a16="http://schemas.microsoft.com/office/drawing/2014/main" id="{173A4F0B-092A-C4F3-DF72-B72D8CDD47FA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49615" y="2376425"/>
              <a:ext cx="180972" cy="130211"/>
            </a:xfrm>
            <a:prstGeom prst="rect">
              <a:avLst/>
            </a:prstGeom>
          </p:spPr>
        </p:pic>
        <p:sp>
          <p:nvSpPr>
            <p:cNvPr id="43" name="object 36">
              <a:extLst>
                <a:ext uri="{FF2B5EF4-FFF2-40B4-BE49-F238E27FC236}">
                  <a16:creationId xmlns:a16="http://schemas.microsoft.com/office/drawing/2014/main" id="{03C8E956-7077-4253-E53E-6C38935C5D57}"/>
                </a:ext>
              </a:extLst>
            </p:cNvPr>
            <p:cNvSpPr/>
            <p:nvPr/>
          </p:nvSpPr>
          <p:spPr>
            <a:xfrm>
              <a:off x="7177502" y="3363428"/>
              <a:ext cx="443230" cy="156210"/>
            </a:xfrm>
            <a:custGeom>
              <a:avLst/>
              <a:gdLst/>
              <a:ahLst/>
              <a:cxnLst/>
              <a:rect l="l" t="t" r="r" b="b"/>
              <a:pathLst>
                <a:path w="443229" h="156210">
                  <a:moveTo>
                    <a:pt x="413282" y="155731"/>
                  </a:moveTo>
                  <a:lnTo>
                    <a:pt x="35279" y="155731"/>
                  </a:lnTo>
                  <a:lnTo>
                    <a:pt x="21537" y="152944"/>
                  </a:lnTo>
                  <a:lnTo>
                    <a:pt x="10324" y="145341"/>
                  </a:lnTo>
                  <a:lnTo>
                    <a:pt x="2769" y="134063"/>
                  </a:lnTo>
                  <a:lnTo>
                    <a:pt x="0" y="120251"/>
                  </a:lnTo>
                  <a:lnTo>
                    <a:pt x="0" y="35479"/>
                  </a:lnTo>
                  <a:lnTo>
                    <a:pt x="2769" y="21668"/>
                  </a:lnTo>
                  <a:lnTo>
                    <a:pt x="10324" y="10390"/>
                  </a:lnTo>
                  <a:lnTo>
                    <a:pt x="21537" y="2787"/>
                  </a:lnTo>
                  <a:lnTo>
                    <a:pt x="35279" y="0"/>
                  </a:lnTo>
                  <a:lnTo>
                    <a:pt x="442604" y="0"/>
                  </a:lnTo>
                  <a:lnTo>
                    <a:pt x="442604" y="17908"/>
                  </a:lnTo>
                  <a:lnTo>
                    <a:pt x="441640" y="18331"/>
                  </a:lnTo>
                  <a:lnTo>
                    <a:pt x="25840" y="18331"/>
                  </a:lnTo>
                  <a:lnTo>
                    <a:pt x="18205" y="26018"/>
                  </a:lnTo>
                  <a:lnTo>
                    <a:pt x="18205" y="129713"/>
                  </a:lnTo>
                  <a:lnTo>
                    <a:pt x="25840" y="137400"/>
                  </a:lnTo>
                  <a:lnTo>
                    <a:pt x="413282" y="137400"/>
                  </a:lnTo>
                  <a:lnTo>
                    <a:pt x="413282" y="155731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4" name="object 37">
              <a:extLst>
                <a:ext uri="{FF2B5EF4-FFF2-40B4-BE49-F238E27FC236}">
                  <a16:creationId xmlns:a16="http://schemas.microsoft.com/office/drawing/2014/main" id="{35DE18EB-A316-76A5-8362-8FF220D5DA3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257499" y="3397852"/>
              <a:ext cx="84527" cy="82195"/>
            </a:xfrm>
            <a:prstGeom prst="rect">
              <a:avLst/>
            </a:prstGeom>
          </p:spPr>
        </p:pic>
        <p:pic>
          <p:nvPicPr>
            <p:cNvPr id="45" name="object 38">
              <a:extLst>
                <a:ext uri="{FF2B5EF4-FFF2-40B4-BE49-F238E27FC236}">
                  <a16:creationId xmlns:a16="http://schemas.microsoft.com/office/drawing/2014/main" id="{69EB1D2F-B7F0-6196-CF2A-1665855A81CE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73530" y="3397852"/>
              <a:ext cx="84527" cy="82195"/>
            </a:xfrm>
            <a:prstGeom prst="rect">
              <a:avLst/>
            </a:prstGeom>
          </p:spPr>
        </p:pic>
        <p:pic>
          <p:nvPicPr>
            <p:cNvPr id="46" name="object 39">
              <a:extLst>
                <a:ext uri="{FF2B5EF4-FFF2-40B4-BE49-F238E27FC236}">
                  <a16:creationId xmlns:a16="http://schemas.microsoft.com/office/drawing/2014/main" id="{5C849F90-E3AC-B5E6-E708-55B73949E90C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89519" y="3397852"/>
              <a:ext cx="84527" cy="82195"/>
            </a:xfrm>
            <a:prstGeom prst="rect">
              <a:avLst/>
            </a:prstGeom>
          </p:spPr>
        </p:pic>
        <p:sp>
          <p:nvSpPr>
            <p:cNvPr id="47" name="object 40">
              <a:extLst>
                <a:ext uri="{FF2B5EF4-FFF2-40B4-BE49-F238E27FC236}">
                  <a16:creationId xmlns:a16="http://schemas.microsoft.com/office/drawing/2014/main" id="{E2CA7A20-36E8-057D-53A7-BC92FDE55787}"/>
                </a:ext>
              </a:extLst>
            </p:cNvPr>
            <p:cNvSpPr/>
            <p:nvPr/>
          </p:nvSpPr>
          <p:spPr>
            <a:xfrm>
              <a:off x="7616290" y="3267928"/>
              <a:ext cx="218440" cy="312420"/>
            </a:xfrm>
            <a:custGeom>
              <a:avLst/>
              <a:gdLst/>
              <a:ahLst/>
              <a:cxnLst/>
              <a:rect l="l" t="t" r="r" b="b"/>
              <a:pathLst>
                <a:path w="218440" h="312420">
                  <a:moveTo>
                    <a:pt x="60784" y="136302"/>
                  </a:moveTo>
                  <a:lnTo>
                    <a:pt x="29322" y="136302"/>
                  </a:lnTo>
                  <a:lnTo>
                    <a:pt x="29322" y="80421"/>
                  </a:lnTo>
                  <a:lnTo>
                    <a:pt x="35608" y="49145"/>
                  </a:lnTo>
                  <a:lnTo>
                    <a:pt x="52745" y="23579"/>
                  </a:lnTo>
                  <a:lnTo>
                    <a:pt x="78149" y="6329"/>
                  </a:lnTo>
                  <a:lnTo>
                    <a:pt x="109235" y="0"/>
                  </a:lnTo>
                  <a:lnTo>
                    <a:pt x="140297" y="6329"/>
                  </a:lnTo>
                  <a:lnTo>
                    <a:pt x="165688" y="23579"/>
                  </a:lnTo>
                  <a:lnTo>
                    <a:pt x="171115" y="31678"/>
                  </a:lnTo>
                  <a:lnTo>
                    <a:pt x="109235" y="31678"/>
                  </a:lnTo>
                  <a:lnTo>
                    <a:pt x="90391" y="35516"/>
                  </a:lnTo>
                  <a:lnTo>
                    <a:pt x="74989" y="45976"/>
                  </a:lnTo>
                  <a:lnTo>
                    <a:pt x="64597" y="61472"/>
                  </a:lnTo>
                  <a:lnTo>
                    <a:pt x="60784" y="80421"/>
                  </a:lnTo>
                  <a:lnTo>
                    <a:pt x="60784" y="136302"/>
                  </a:lnTo>
                  <a:close/>
                </a:path>
                <a:path w="218440" h="312420">
                  <a:moveTo>
                    <a:pt x="189106" y="136302"/>
                  </a:moveTo>
                  <a:lnTo>
                    <a:pt x="157644" y="136302"/>
                  </a:lnTo>
                  <a:lnTo>
                    <a:pt x="157644" y="80421"/>
                  </a:lnTo>
                  <a:lnTo>
                    <a:pt x="153832" y="61472"/>
                  </a:lnTo>
                  <a:lnTo>
                    <a:pt x="143444" y="45976"/>
                  </a:lnTo>
                  <a:lnTo>
                    <a:pt x="128054" y="35516"/>
                  </a:lnTo>
                  <a:lnTo>
                    <a:pt x="109235" y="31678"/>
                  </a:lnTo>
                  <a:lnTo>
                    <a:pt x="171115" y="31678"/>
                  </a:lnTo>
                  <a:lnTo>
                    <a:pt x="182820" y="49145"/>
                  </a:lnTo>
                  <a:lnTo>
                    <a:pt x="189106" y="80421"/>
                  </a:lnTo>
                  <a:lnTo>
                    <a:pt x="189106" y="136302"/>
                  </a:lnTo>
                  <a:close/>
                </a:path>
                <a:path w="218440" h="312420">
                  <a:moveTo>
                    <a:pt x="199132" y="312266"/>
                  </a:moveTo>
                  <a:lnTo>
                    <a:pt x="13969" y="312266"/>
                  </a:lnTo>
                  <a:lnTo>
                    <a:pt x="9144" y="310112"/>
                  </a:lnTo>
                  <a:lnTo>
                    <a:pt x="5663" y="306564"/>
                  </a:lnTo>
                  <a:lnTo>
                    <a:pt x="4320" y="305254"/>
                  </a:lnTo>
                  <a:lnTo>
                    <a:pt x="3230" y="303734"/>
                  </a:lnTo>
                  <a:lnTo>
                    <a:pt x="2307" y="302086"/>
                  </a:lnTo>
                  <a:lnTo>
                    <a:pt x="838" y="299341"/>
                  </a:lnTo>
                  <a:lnTo>
                    <a:pt x="0" y="296173"/>
                  </a:lnTo>
                  <a:lnTo>
                    <a:pt x="0" y="152395"/>
                  </a:lnTo>
                  <a:lnTo>
                    <a:pt x="5668" y="141999"/>
                  </a:lnTo>
                  <a:lnTo>
                    <a:pt x="9144" y="138498"/>
                  </a:lnTo>
                  <a:lnTo>
                    <a:pt x="13969" y="136302"/>
                  </a:lnTo>
                  <a:lnTo>
                    <a:pt x="199132" y="136302"/>
                  </a:lnTo>
                  <a:lnTo>
                    <a:pt x="206642" y="137830"/>
                  </a:lnTo>
                  <a:lnTo>
                    <a:pt x="212776" y="141999"/>
                  </a:lnTo>
                  <a:lnTo>
                    <a:pt x="216912" y="148187"/>
                  </a:lnTo>
                  <a:lnTo>
                    <a:pt x="218428" y="155774"/>
                  </a:lnTo>
                  <a:lnTo>
                    <a:pt x="218428" y="169585"/>
                  </a:lnTo>
                  <a:lnTo>
                    <a:pt x="109025" y="169585"/>
                  </a:lnTo>
                  <a:lnTo>
                    <a:pt x="100599" y="171298"/>
                  </a:lnTo>
                  <a:lnTo>
                    <a:pt x="93719" y="175969"/>
                  </a:lnTo>
                  <a:lnTo>
                    <a:pt x="89080" y="182896"/>
                  </a:lnTo>
                  <a:lnTo>
                    <a:pt x="87379" y="191380"/>
                  </a:lnTo>
                  <a:lnTo>
                    <a:pt x="87379" y="199743"/>
                  </a:lnTo>
                  <a:lnTo>
                    <a:pt x="91994" y="206966"/>
                  </a:lnTo>
                  <a:lnTo>
                    <a:pt x="98832" y="210641"/>
                  </a:lnTo>
                  <a:lnTo>
                    <a:pt x="88386" y="282530"/>
                  </a:lnTo>
                  <a:lnTo>
                    <a:pt x="218428" y="282530"/>
                  </a:lnTo>
                  <a:lnTo>
                    <a:pt x="218428" y="292836"/>
                  </a:lnTo>
                  <a:lnTo>
                    <a:pt x="216912" y="300398"/>
                  </a:lnTo>
                  <a:lnTo>
                    <a:pt x="212783" y="306564"/>
                  </a:lnTo>
                  <a:lnTo>
                    <a:pt x="206642" y="310738"/>
                  </a:lnTo>
                  <a:lnTo>
                    <a:pt x="199132" y="312266"/>
                  </a:lnTo>
                  <a:close/>
                </a:path>
                <a:path w="218440" h="312420">
                  <a:moveTo>
                    <a:pt x="218428" y="282530"/>
                  </a:moveTo>
                  <a:lnTo>
                    <a:pt x="129622" y="282530"/>
                  </a:lnTo>
                  <a:lnTo>
                    <a:pt x="119219" y="210641"/>
                  </a:lnTo>
                  <a:lnTo>
                    <a:pt x="126015" y="206966"/>
                  </a:lnTo>
                  <a:lnTo>
                    <a:pt x="130671" y="199743"/>
                  </a:lnTo>
                  <a:lnTo>
                    <a:pt x="130671" y="191380"/>
                  </a:lnTo>
                  <a:lnTo>
                    <a:pt x="128970" y="182896"/>
                  </a:lnTo>
                  <a:lnTo>
                    <a:pt x="124331" y="175969"/>
                  </a:lnTo>
                  <a:lnTo>
                    <a:pt x="117451" y="171298"/>
                  </a:lnTo>
                  <a:lnTo>
                    <a:pt x="109025" y="169585"/>
                  </a:lnTo>
                  <a:lnTo>
                    <a:pt x="218428" y="169585"/>
                  </a:lnTo>
                  <a:lnTo>
                    <a:pt x="218428" y="28253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EF281E79-9589-419F-366A-080EDEC8EEA6}"/>
                </a:ext>
              </a:extLst>
            </p:cNvPr>
            <p:cNvSpPr/>
            <p:nvPr/>
          </p:nvSpPr>
          <p:spPr>
            <a:xfrm>
              <a:off x="7177502" y="5095902"/>
              <a:ext cx="533398" cy="533399"/>
            </a:xfrm>
            <a:custGeom>
              <a:avLst/>
              <a:gdLst/>
              <a:ahLst/>
              <a:cxnLst/>
              <a:rect l="l" t="t" r="r" b="b"/>
              <a:pathLst>
                <a:path w="533400" h="533400">
                  <a:moveTo>
                    <a:pt x="266699" y="533293"/>
                  </a:moveTo>
                  <a:lnTo>
                    <a:pt x="213661" y="527988"/>
                  </a:lnTo>
                  <a:lnTo>
                    <a:pt x="162941" y="512285"/>
                  </a:lnTo>
                  <a:lnTo>
                    <a:pt x="117834" y="487865"/>
                  </a:lnTo>
                  <a:lnTo>
                    <a:pt x="78165" y="455128"/>
                  </a:lnTo>
                  <a:lnTo>
                    <a:pt x="45427" y="415459"/>
                  </a:lnTo>
                  <a:lnTo>
                    <a:pt x="21007" y="370351"/>
                  </a:lnTo>
                  <a:lnTo>
                    <a:pt x="5265" y="319632"/>
                  </a:lnTo>
                  <a:lnTo>
                    <a:pt x="0" y="266593"/>
                  </a:lnTo>
                  <a:lnTo>
                    <a:pt x="1316" y="239839"/>
                  </a:lnTo>
                  <a:lnTo>
                    <a:pt x="11803" y="187849"/>
                  </a:lnTo>
                  <a:lnTo>
                    <a:pt x="32115" y="139631"/>
                  </a:lnTo>
                  <a:lnTo>
                    <a:pt x="60538" y="97466"/>
                  </a:lnTo>
                  <a:lnTo>
                    <a:pt x="97326" y="60669"/>
                  </a:lnTo>
                  <a:lnTo>
                    <a:pt x="139971" y="31994"/>
                  </a:lnTo>
                  <a:lnTo>
                    <a:pt x="188026" y="11786"/>
                  </a:lnTo>
                  <a:lnTo>
                    <a:pt x="239872" y="1316"/>
                  </a:lnTo>
                  <a:lnTo>
                    <a:pt x="266593" y="0"/>
                  </a:lnTo>
                  <a:lnTo>
                    <a:pt x="293345" y="1316"/>
                  </a:lnTo>
                  <a:lnTo>
                    <a:pt x="319618" y="5251"/>
                  </a:lnTo>
                  <a:lnTo>
                    <a:pt x="345291" y="11786"/>
                  </a:lnTo>
                  <a:lnTo>
                    <a:pt x="370244" y="20900"/>
                  </a:lnTo>
                  <a:lnTo>
                    <a:pt x="383781" y="27405"/>
                  </a:lnTo>
                  <a:lnTo>
                    <a:pt x="266593" y="27405"/>
                  </a:lnTo>
                  <a:lnTo>
                    <a:pt x="219577" y="31994"/>
                  </a:lnTo>
                  <a:lnTo>
                    <a:pt x="175560" y="45320"/>
                  </a:lnTo>
                  <a:lnTo>
                    <a:pt x="175330" y="45320"/>
                  </a:lnTo>
                  <a:lnTo>
                    <a:pt x="133984" y="67444"/>
                  </a:lnTo>
                  <a:lnTo>
                    <a:pt x="97466" y="97466"/>
                  </a:lnTo>
                  <a:lnTo>
                    <a:pt x="67444" y="133984"/>
                  </a:lnTo>
                  <a:lnTo>
                    <a:pt x="45480" y="175031"/>
                  </a:lnTo>
                  <a:lnTo>
                    <a:pt x="31994" y="219577"/>
                  </a:lnTo>
                  <a:lnTo>
                    <a:pt x="27405" y="266593"/>
                  </a:lnTo>
                  <a:lnTo>
                    <a:pt x="31994" y="313608"/>
                  </a:lnTo>
                  <a:lnTo>
                    <a:pt x="45480" y="358154"/>
                  </a:lnTo>
                  <a:lnTo>
                    <a:pt x="67444" y="399201"/>
                  </a:lnTo>
                  <a:lnTo>
                    <a:pt x="97466" y="435720"/>
                  </a:lnTo>
                  <a:lnTo>
                    <a:pt x="133984" y="465741"/>
                  </a:lnTo>
                  <a:lnTo>
                    <a:pt x="175031" y="487705"/>
                  </a:lnTo>
                  <a:lnTo>
                    <a:pt x="219390" y="501135"/>
                  </a:lnTo>
                  <a:lnTo>
                    <a:pt x="218997" y="501135"/>
                  </a:lnTo>
                  <a:lnTo>
                    <a:pt x="266593" y="505780"/>
                  </a:lnTo>
                  <a:lnTo>
                    <a:pt x="383994" y="505780"/>
                  </a:lnTo>
                  <a:lnTo>
                    <a:pt x="370458" y="512285"/>
                  </a:lnTo>
                  <a:lnTo>
                    <a:pt x="345565" y="521416"/>
                  </a:lnTo>
                  <a:lnTo>
                    <a:pt x="319895" y="527988"/>
                  </a:lnTo>
                  <a:lnTo>
                    <a:pt x="293554" y="531960"/>
                  </a:lnTo>
                  <a:lnTo>
                    <a:pt x="293758" y="531960"/>
                  </a:lnTo>
                  <a:lnTo>
                    <a:pt x="266699" y="533293"/>
                  </a:lnTo>
                  <a:close/>
                </a:path>
                <a:path w="533400" h="533400">
                  <a:moveTo>
                    <a:pt x="383994" y="505780"/>
                  </a:moveTo>
                  <a:lnTo>
                    <a:pt x="266593" y="505780"/>
                  </a:lnTo>
                  <a:lnTo>
                    <a:pt x="314189" y="501135"/>
                  </a:lnTo>
                  <a:lnTo>
                    <a:pt x="313795" y="501135"/>
                  </a:lnTo>
                  <a:lnTo>
                    <a:pt x="358154" y="487705"/>
                  </a:lnTo>
                  <a:lnTo>
                    <a:pt x="399201" y="465741"/>
                  </a:lnTo>
                  <a:lnTo>
                    <a:pt x="435720" y="435720"/>
                  </a:lnTo>
                  <a:lnTo>
                    <a:pt x="465741" y="399201"/>
                  </a:lnTo>
                  <a:lnTo>
                    <a:pt x="487705" y="358154"/>
                  </a:lnTo>
                  <a:lnTo>
                    <a:pt x="501192" y="313608"/>
                  </a:lnTo>
                  <a:lnTo>
                    <a:pt x="505780" y="266593"/>
                  </a:lnTo>
                  <a:lnTo>
                    <a:pt x="501192" y="219577"/>
                  </a:lnTo>
                  <a:lnTo>
                    <a:pt x="487705" y="175031"/>
                  </a:lnTo>
                  <a:lnTo>
                    <a:pt x="465741" y="133984"/>
                  </a:lnTo>
                  <a:lnTo>
                    <a:pt x="435720" y="97466"/>
                  </a:lnTo>
                  <a:lnTo>
                    <a:pt x="399201" y="67444"/>
                  </a:lnTo>
                  <a:lnTo>
                    <a:pt x="357855" y="45320"/>
                  </a:lnTo>
                  <a:lnTo>
                    <a:pt x="357626" y="45320"/>
                  </a:lnTo>
                  <a:lnTo>
                    <a:pt x="313608" y="31994"/>
                  </a:lnTo>
                  <a:lnTo>
                    <a:pt x="266593" y="27405"/>
                  </a:lnTo>
                  <a:lnTo>
                    <a:pt x="383781" y="27405"/>
                  </a:lnTo>
                  <a:lnTo>
                    <a:pt x="435896" y="60669"/>
                  </a:lnTo>
                  <a:lnTo>
                    <a:pt x="472410" y="97183"/>
                  </a:lnTo>
                  <a:lnTo>
                    <a:pt x="501028" y="139631"/>
                  </a:lnTo>
                  <a:lnTo>
                    <a:pt x="521388" y="187849"/>
                  </a:lnTo>
                  <a:lnTo>
                    <a:pt x="532048" y="239839"/>
                  </a:lnTo>
                  <a:lnTo>
                    <a:pt x="533399" y="266593"/>
                  </a:lnTo>
                  <a:lnTo>
                    <a:pt x="532067" y="293347"/>
                  </a:lnTo>
                  <a:lnTo>
                    <a:pt x="521523" y="345336"/>
                  </a:lnTo>
                  <a:lnTo>
                    <a:pt x="501242" y="393555"/>
                  </a:lnTo>
                  <a:lnTo>
                    <a:pt x="472623" y="436003"/>
                  </a:lnTo>
                  <a:lnTo>
                    <a:pt x="436110" y="472516"/>
                  </a:lnTo>
                  <a:lnTo>
                    <a:pt x="393661" y="501135"/>
                  </a:lnTo>
                  <a:lnTo>
                    <a:pt x="383994" y="50578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9" name="object 42">
              <a:extLst>
                <a:ext uri="{FF2B5EF4-FFF2-40B4-BE49-F238E27FC236}">
                  <a16:creationId xmlns:a16="http://schemas.microsoft.com/office/drawing/2014/main" id="{EB0C4B30-16B5-3F93-2076-2B90113AA6F7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95467" y="5210323"/>
              <a:ext cx="97359" cy="322791"/>
            </a:xfrm>
            <a:prstGeom prst="rect">
              <a:avLst/>
            </a:prstGeom>
          </p:spPr>
        </p:pic>
        <p:sp>
          <p:nvSpPr>
            <p:cNvPr id="50" name="object 49">
              <a:extLst>
                <a:ext uri="{FF2B5EF4-FFF2-40B4-BE49-F238E27FC236}">
                  <a16:creationId xmlns:a16="http://schemas.microsoft.com/office/drawing/2014/main" id="{6520D592-2284-A776-6FBE-A72CC3F1ECED}"/>
                </a:ext>
              </a:extLst>
            </p:cNvPr>
            <p:cNvSpPr txBox="1"/>
            <p:nvPr/>
          </p:nvSpPr>
          <p:spPr>
            <a:xfrm>
              <a:off x="8264171" y="2134488"/>
              <a:ext cx="2670202" cy="620616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DROŠĪBAS NOTEIKUMI</a:t>
              </a:r>
            </a:p>
          </p:txBody>
        </p:sp>
        <p:sp>
          <p:nvSpPr>
            <p:cNvPr id="51" name="object 50">
              <a:extLst>
                <a:ext uri="{FF2B5EF4-FFF2-40B4-BE49-F238E27FC236}">
                  <a16:creationId xmlns:a16="http://schemas.microsoft.com/office/drawing/2014/main" id="{E809946F-AF59-BDEE-18AB-2151D96B9702}"/>
                </a:ext>
              </a:extLst>
            </p:cNvPr>
            <p:cNvSpPr txBox="1"/>
            <p:nvPr/>
          </p:nvSpPr>
          <p:spPr>
            <a:xfrm>
              <a:off x="8262710" y="3140112"/>
              <a:ext cx="3088005" cy="620616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INTERNETA DROŠA LIETOŠANA</a:t>
              </a:r>
            </a:p>
          </p:txBody>
        </p:sp>
        <p:sp>
          <p:nvSpPr>
            <p:cNvPr id="52" name="object 51">
              <a:extLst>
                <a:ext uri="{FF2B5EF4-FFF2-40B4-BE49-F238E27FC236}">
                  <a16:creationId xmlns:a16="http://schemas.microsoft.com/office/drawing/2014/main" id="{B2CD9BC0-21E1-991D-4EDF-A37BEDDBC62B}"/>
                </a:ext>
              </a:extLst>
            </p:cNvPr>
            <p:cNvSpPr txBox="1"/>
            <p:nvPr/>
          </p:nvSpPr>
          <p:spPr>
            <a:xfrm>
              <a:off x="8264172" y="4061775"/>
              <a:ext cx="3261359" cy="69432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KĀ SEVI PASARGĀT DIGITĀLAJĀ VIDĒ?</a:t>
              </a:r>
            </a:p>
          </p:txBody>
        </p:sp>
        <p:sp>
          <p:nvSpPr>
            <p:cNvPr id="53" name="object 52">
              <a:extLst>
                <a:ext uri="{FF2B5EF4-FFF2-40B4-BE49-F238E27FC236}">
                  <a16:creationId xmlns:a16="http://schemas.microsoft.com/office/drawing/2014/main" id="{060AE8C9-7CAB-2DEA-6D35-E69DDC36D5B6}"/>
                </a:ext>
              </a:extLst>
            </p:cNvPr>
            <p:cNvSpPr txBox="1"/>
            <p:nvPr/>
          </p:nvSpPr>
          <p:spPr>
            <a:xfrm>
              <a:off x="8262710" y="5063582"/>
              <a:ext cx="3900948" cy="104163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KĀ NEUZĶERTIES UZ KRĀPNIEKU ZIŅĀM UN ZVANIEM?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42754-D261-4361-B753-8DC54EDAEC70}"/>
              </a:ext>
            </a:extLst>
          </p:cNvPr>
          <p:cNvGrpSpPr/>
          <p:nvPr/>
        </p:nvGrpSpPr>
        <p:grpSpPr>
          <a:xfrm>
            <a:off x="7990474" y="3128884"/>
            <a:ext cx="3208581" cy="563170"/>
            <a:chOff x="6969097" y="5942083"/>
            <a:chExt cx="4884067" cy="857250"/>
          </a:xfrm>
        </p:grpSpPr>
        <p:sp>
          <p:nvSpPr>
            <p:cNvPr id="55" name="object 21">
              <a:extLst>
                <a:ext uri="{FF2B5EF4-FFF2-40B4-BE49-F238E27FC236}">
                  <a16:creationId xmlns:a16="http://schemas.microsoft.com/office/drawing/2014/main" id="{B596CFF5-333F-7A93-B8D9-FB5B050A5B4F}"/>
                </a:ext>
              </a:extLst>
            </p:cNvPr>
            <p:cNvSpPr/>
            <p:nvPr/>
          </p:nvSpPr>
          <p:spPr>
            <a:xfrm>
              <a:off x="7431291" y="6038584"/>
              <a:ext cx="4421873" cy="668019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6" name="object 22">
              <a:extLst>
                <a:ext uri="{FF2B5EF4-FFF2-40B4-BE49-F238E27FC236}">
                  <a16:creationId xmlns:a16="http://schemas.microsoft.com/office/drawing/2014/main" id="{55F2377F-0981-C19B-79D5-92AB3E83570D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7" name="object 53">
              <a:extLst>
                <a:ext uri="{FF2B5EF4-FFF2-40B4-BE49-F238E27FC236}">
                  <a16:creationId xmlns:a16="http://schemas.microsoft.com/office/drawing/2014/main" id="{BD6A9A53-1B7D-A1A2-9F7B-EA7FD0C8E120}"/>
                </a:ext>
              </a:extLst>
            </p:cNvPr>
            <p:cNvSpPr txBox="1"/>
            <p:nvPr/>
          </p:nvSpPr>
          <p:spPr>
            <a:xfrm>
              <a:off x="8213115" y="6176559"/>
              <a:ext cx="3192779" cy="3257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VPVKAC</a:t>
              </a:r>
            </a:p>
          </p:txBody>
        </p:sp>
        <p:sp>
          <p:nvSpPr>
            <p:cNvPr id="58" name="object 55">
              <a:extLst>
                <a:ext uri="{FF2B5EF4-FFF2-40B4-BE49-F238E27FC236}">
                  <a16:creationId xmlns:a16="http://schemas.microsoft.com/office/drawing/2014/main" id="{68E10007-0B50-3668-0C39-99368DE74843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06CC464-76E8-7B75-6B03-7AB9D7CEF4F9}"/>
              </a:ext>
            </a:extLst>
          </p:cNvPr>
          <p:cNvGrpSpPr/>
          <p:nvPr/>
        </p:nvGrpSpPr>
        <p:grpSpPr>
          <a:xfrm>
            <a:off x="7977494" y="3795430"/>
            <a:ext cx="3221563" cy="563170"/>
            <a:chOff x="6969097" y="5942083"/>
            <a:chExt cx="4903827" cy="857250"/>
          </a:xfrm>
        </p:grpSpPr>
        <p:sp>
          <p:nvSpPr>
            <p:cNvPr id="61" name="object 21">
              <a:extLst>
                <a:ext uri="{FF2B5EF4-FFF2-40B4-BE49-F238E27FC236}">
                  <a16:creationId xmlns:a16="http://schemas.microsoft.com/office/drawing/2014/main" id="{BCBDBB4A-E2C8-476C-392C-6AD4A9F63B71}"/>
                </a:ext>
              </a:extLst>
            </p:cNvPr>
            <p:cNvSpPr/>
            <p:nvPr/>
          </p:nvSpPr>
          <p:spPr>
            <a:xfrm>
              <a:off x="7431291" y="6038584"/>
              <a:ext cx="4441633" cy="668019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object 22">
              <a:extLst>
                <a:ext uri="{FF2B5EF4-FFF2-40B4-BE49-F238E27FC236}">
                  <a16:creationId xmlns:a16="http://schemas.microsoft.com/office/drawing/2014/main" id="{DC375586-8A1F-B6A8-34BA-1ED38EAC092F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object 53">
              <a:extLst>
                <a:ext uri="{FF2B5EF4-FFF2-40B4-BE49-F238E27FC236}">
                  <a16:creationId xmlns:a16="http://schemas.microsoft.com/office/drawing/2014/main" id="{7A820543-03F8-646F-35D5-097B63F6A637}"/>
                </a:ext>
              </a:extLst>
            </p:cNvPr>
            <p:cNvSpPr txBox="1"/>
            <p:nvPr/>
          </p:nvSpPr>
          <p:spPr>
            <a:xfrm>
              <a:off x="8238730" y="6201850"/>
              <a:ext cx="3380930" cy="3257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DIGITALABIBLIOTEKA.LV</a:t>
              </a:r>
            </a:p>
          </p:txBody>
        </p:sp>
        <p:sp>
          <p:nvSpPr>
            <p:cNvPr id="256" name="object 55">
              <a:extLst>
                <a:ext uri="{FF2B5EF4-FFF2-40B4-BE49-F238E27FC236}">
                  <a16:creationId xmlns:a16="http://schemas.microsoft.com/office/drawing/2014/main" id="{4BA68D81-D562-BFA9-E2EA-A8DC49237833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59" name="Picture 258">
            <a:extLst>
              <a:ext uri="{FF2B5EF4-FFF2-40B4-BE49-F238E27FC236}">
                <a16:creationId xmlns:a16="http://schemas.microsoft.com/office/drawing/2014/main" id="{24A95594-E9A5-CED9-CC55-970BE73557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05069" y="880119"/>
            <a:ext cx="4268099" cy="2025538"/>
          </a:xfrm>
          <a:prstGeom prst="rect">
            <a:avLst/>
          </a:prstGeom>
        </p:spPr>
      </p:pic>
      <p:sp>
        <p:nvSpPr>
          <p:cNvPr id="260" name="object 5">
            <a:extLst>
              <a:ext uri="{FF2B5EF4-FFF2-40B4-BE49-F238E27FC236}">
                <a16:creationId xmlns:a16="http://schemas.microsoft.com/office/drawing/2014/main" id="{F92D32A4-2656-0FA5-D5A7-59D93D5E5378}"/>
              </a:ext>
            </a:extLst>
          </p:cNvPr>
          <p:cNvSpPr/>
          <p:nvPr/>
        </p:nvSpPr>
        <p:spPr>
          <a:xfrm>
            <a:off x="1439200" y="538965"/>
            <a:ext cx="630634" cy="880386"/>
          </a:xfrm>
          <a:custGeom>
            <a:avLst/>
            <a:gdLst/>
            <a:ahLst/>
            <a:cxnLst/>
            <a:rect l="l" t="t" r="r" b="b"/>
            <a:pathLst>
              <a:path w="864235" h="1206500">
                <a:moveTo>
                  <a:pt x="939" y="962596"/>
                </a:moveTo>
                <a:lnTo>
                  <a:pt x="660" y="955611"/>
                </a:lnTo>
                <a:lnTo>
                  <a:pt x="393" y="951928"/>
                </a:lnTo>
                <a:lnTo>
                  <a:pt x="431" y="951052"/>
                </a:lnTo>
                <a:lnTo>
                  <a:pt x="533" y="948702"/>
                </a:lnTo>
                <a:lnTo>
                  <a:pt x="609" y="947356"/>
                </a:lnTo>
                <a:lnTo>
                  <a:pt x="800" y="944143"/>
                </a:lnTo>
                <a:lnTo>
                  <a:pt x="749" y="939850"/>
                </a:lnTo>
                <a:lnTo>
                  <a:pt x="533" y="941324"/>
                </a:lnTo>
                <a:lnTo>
                  <a:pt x="444" y="944143"/>
                </a:lnTo>
                <a:lnTo>
                  <a:pt x="190" y="947356"/>
                </a:lnTo>
                <a:lnTo>
                  <a:pt x="127" y="948702"/>
                </a:lnTo>
                <a:lnTo>
                  <a:pt x="0" y="951052"/>
                </a:lnTo>
                <a:lnTo>
                  <a:pt x="63" y="951928"/>
                </a:lnTo>
                <a:lnTo>
                  <a:pt x="330" y="955611"/>
                </a:lnTo>
                <a:lnTo>
                  <a:pt x="939" y="962596"/>
                </a:lnTo>
                <a:close/>
              </a:path>
              <a:path w="864235" h="1206500">
                <a:moveTo>
                  <a:pt x="1473" y="937234"/>
                </a:moveTo>
                <a:lnTo>
                  <a:pt x="863" y="939114"/>
                </a:lnTo>
                <a:lnTo>
                  <a:pt x="863" y="939850"/>
                </a:lnTo>
                <a:lnTo>
                  <a:pt x="1473" y="937234"/>
                </a:lnTo>
                <a:close/>
              </a:path>
              <a:path w="864235" h="1206500">
                <a:moveTo>
                  <a:pt x="4089" y="1042212"/>
                </a:moveTo>
                <a:lnTo>
                  <a:pt x="3683" y="1026185"/>
                </a:lnTo>
                <a:lnTo>
                  <a:pt x="3149" y="1038923"/>
                </a:lnTo>
                <a:lnTo>
                  <a:pt x="4089" y="1042212"/>
                </a:lnTo>
                <a:close/>
              </a:path>
              <a:path w="864235" h="1206500">
                <a:moveTo>
                  <a:pt x="4686" y="1074343"/>
                </a:moveTo>
                <a:lnTo>
                  <a:pt x="2806" y="1061999"/>
                </a:lnTo>
                <a:lnTo>
                  <a:pt x="3314" y="1067104"/>
                </a:lnTo>
                <a:lnTo>
                  <a:pt x="3746" y="1073556"/>
                </a:lnTo>
                <a:lnTo>
                  <a:pt x="4191" y="1077328"/>
                </a:lnTo>
                <a:lnTo>
                  <a:pt x="4686" y="1074343"/>
                </a:lnTo>
                <a:close/>
              </a:path>
              <a:path w="864235" h="1206500">
                <a:moveTo>
                  <a:pt x="6718" y="1151216"/>
                </a:moveTo>
                <a:lnTo>
                  <a:pt x="6629" y="1138885"/>
                </a:lnTo>
                <a:lnTo>
                  <a:pt x="6565" y="1144511"/>
                </a:lnTo>
                <a:lnTo>
                  <a:pt x="6096" y="1145489"/>
                </a:lnTo>
                <a:lnTo>
                  <a:pt x="5524" y="1147965"/>
                </a:lnTo>
                <a:lnTo>
                  <a:pt x="4940" y="1147927"/>
                </a:lnTo>
                <a:lnTo>
                  <a:pt x="4419" y="1141361"/>
                </a:lnTo>
                <a:lnTo>
                  <a:pt x="4787" y="1149286"/>
                </a:lnTo>
                <a:lnTo>
                  <a:pt x="5829" y="1153629"/>
                </a:lnTo>
                <a:lnTo>
                  <a:pt x="6718" y="1151216"/>
                </a:lnTo>
                <a:close/>
              </a:path>
              <a:path w="864235" h="1206500">
                <a:moveTo>
                  <a:pt x="6972" y="1050798"/>
                </a:moveTo>
                <a:lnTo>
                  <a:pt x="6832" y="1050404"/>
                </a:lnTo>
                <a:lnTo>
                  <a:pt x="6705" y="1050201"/>
                </a:lnTo>
                <a:lnTo>
                  <a:pt x="6565" y="1050328"/>
                </a:lnTo>
                <a:lnTo>
                  <a:pt x="6705" y="1050734"/>
                </a:lnTo>
                <a:lnTo>
                  <a:pt x="6832" y="1050874"/>
                </a:lnTo>
                <a:lnTo>
                  <a:pt x="6972" y="1050798"/>
                </a:lnTo>
                <a:close/>
              </a:path>
              <a:path w="864235" h="1206500">
                <a:moveTo>
                  <a:pt x="7607" y="933208"/>
                </a:moveTo>
                <a:lnTo>
                  <a:pt x="6832" y="934085"/>
                </a:lnTo>
                <a:lnTo>
                  <a:pt x="5765" y="935151"/>
                </a:lnTo>
                <a:lnTo>
                  <a:pt x="5499" y="936701"/>
                </a:lnTo>
                <a:lnTo>
                  <a:pt x="4762" y="938098"/>
                </a:lnTo>
                <a:lnTo>
                  <a:pt x="4673" y="938377"/>
                </a:lnTo>
                <a:lnTo>
                  <a:pt x="2882" y="944613"/>
                </a:lnTo>
                <a:lnTo>
                  <a:pt x="3619" y="956411"/>
                </a:lnTo>
                <a:lnTo>
                  <a:pt x="4152" y="959777"/>
                </a:lnTo>
                <a:lnTo>
                  <a:pt x="4089" y="956411"/>
                </a:lnTo>
                <a:lnTo>
                  <a:pt x="4419" y="949642"/>
                </a:lnTo>
                <a:lnTo>
                  <a:pt x="5232" y="944206"/>
                </a:lnTo>
                <a:lnTo>
                  <a:pt x="5422" y="938377"/>
                </a:lnTo>
                <a:lnTo>
                  <a:pt x="5549" y="938098"/>
                </a:lnTo>
                <a:lnTo>
                  <a:pt x="7340" y="934085"/>
                </a:lnTo>
                <a:lnTo>
                  <a:pt x="7607" y="933208"/>
                </a:lnTo>
                <a:close/>
              </a:path>
              <a:path w="864235" h="1206500">
                <a:moveTo>
                  <a:pt x="7632" y="1118870"/>
                </a:moveTo>
                <a:lnTo>
                  <a:pt x="7531" y="1117600"/>
                </a:lnTo>
                <a:lnTo>
                  <a:pt x="7429" y="1116330"/>
                </a:lnTo>
                <a:lnTo>
                  <a:pt x="7315" y="1115060"/>
                </a:lnTo>
                <a:lnTo>
                  <a:pt x="7213" y="1113790"/>
                </a:lnTo>
                <a:lnTo>
                  <a:pt x="7099" y="1112520"/>
                </a:lnTo>
                <a:lnTo>
                  <a:pt x="6997" y="1111250"/>
                </a:lnTo>
                <a:lnTo>
                  <a:pt x="6896" y="1109980"/>
                </a:lnTo>
                <a:lnTo>
                  <a:pt x="6781" y="1108710"/>
                </a:lnTo>
                <a:lnTo>
                  <a:pt x="5664" y="1099820"/>
                </a:lnTo>
                <a:lnTo>
                  <a:pt x="4216" y="1094740"/>
                </a:lnTo>
                <a:lnTo>
                  <a:pt x="5295" y="1104900"/>
                </a:lnTo>
                <a:lnTo>
                  <a:pt x="6654" y="1112520"/>
                </a:lnTo>
                <a:lnTo>
                  <a:pt x="7366" y="1117600"/>
                </a:lnTo>
                <a:lnTo>
                  <a:pt x="7632" y="1118870"/>
                </a:lnTo>
                <a:close/>
              </a:path>
              <a:path w="864235" h="1206500">
                <a:moveTo>
                  <a:pt x="8039" y="1026922"/>
                </a:moveTo>
                <a:lnTo>
                  <a:pt x="7073" y="1003757"/>
                </a:lnTo>
                <a:lnTo>
                  <a:pt x="5092" y="993711"/>
                </a:lnTo>
                <a:lnTo>
                  <a:pt x="3162" y="984592"/>
                </a:lnTo>
                <a:lnTo>
                  <a:pt x="2400" y="965720"/>
                </a:lnTo>
                <a:lnTo>
                  <a:pt x="2298" y="965276"/>
                </a:lnTo>
                <a:lnTo>
                  <a:pt x="2197" y="967346"/>
                </a:lnTo>
                <a:lnTo>
                  <a:pt x="2095" y="969365"/>
                </a:lnTo>
                <a:lnTo>
                  <a:pt x="2032" y="970711"/>
                </a:lnTo>
                <a:lnTo>
                  <a:pt x="1854" y="974305"/>
                </a:lnTo>
                <a:lnTo>
                  <a:pt x="2146" y="977544"/>
                </a:lnTo>
                <a:lnTo>
                  <a:pt x="2616" y="984923"/>
                </a:lnTo>
                <a:lnTo>
                  <a:pt x="1397" y="989152"/>
                </a:lnTo>
                <a:lnTo>
                  <a:pt x="3251" y="1005801"/>
                </a:lnTo>
                <a:lnTo>
                  <a:pt x="4800" y="1005801"/>
                </a:lnTo>
                <a:lnTo>
                  <a:pt x="6299" y="1006817"/>
                </a:lnTo>
                <a:lnTo>
                  <a:pt x="8039" y="1026922"/>
                </a:lnTo>
                <a:close/>
              </a:path>
              <a:path w="864235" h="1206500">
                <a:moveTo>
                  <a:pt x="13817" y="932916"/>
                </a:moveTo>
                <a:lnTo>
                  <a:pt x="7785" y="932916"/>
                </a:lnTo>
                <a:lnTo>
                  <a:pt x="8750" y="933208"/>
                </a:lnTo>
                <a:lnTo>
                  <a:pt x="10655" y="933208"/>
                </a:lnTo>
                <a:lnTo>
                  <a:pt x="13817" y="932916"/>
                </a:lnTo>
                <a:close/>
              </a:path>
              <a:path w="864235" h="1206500">
                <a:moveTo>
                  <a:pt x="14884" y="1164234"/>
                </a:moveTo>
                <a:lnTo>
                  <a:pt x="14757" y="1160678"/>
                </a:lnTo>
                <a:lnTo>
                  <a:pt x="14820" y="1165580"/>
                </a:lnTo>
                <a:lnTo>
                  <a:pt x="14478" y="1169136"/>
                </a:lnTo>
                <a:lnTo>
                  <a:pt x="14884" y="1175042"/>
                </a:lnTo>
                <a:lnTo>
                  <a:pt x="14757" y="1171549"/>
                </a:lnTo>
                <a:lnTo>
                  <a:pt x="14884" y="1168933"/>
                </a:lnTo>
                <a:lnTo>
                  <a:pt x="14884" y="1164234"/>
                </a:lnTo>
                <a:close/>
              </a:path>
              <a:path w="864235" h="1206500">
                <a:moveTo>
                  <a:pt x="32397" y="364959"/>
                </a:moveTo>
                <a:lnTo>
                  <a:pt x="32334" y="357581"/>
                </a:lnTo>
                <a:lnTo>
                  <a:pt x="31724" y="366903"/>
                </a:lnTo>
                <a:lnTo>
                  <a:pt x="32194" y="365963"/>
                </a:lnTo>
                <a:lnTo>
                  <a:pt x="32397" y="364959"/>
                </a:lnTo>
                <a:close/>
              </a:path>
              <a:path w="864235" h="1206500">
                <a:moveTo>
                  <a:pt x="80632" y="1118755"/>
                </a:moveTo>
                <a:lnTo>
                  <a:pt x="80556" y="1118895"/>
                </a:lnTo>
                <a:lnTo>
                  <a:pt x="80352" y="1119365"/>
                </a:lnTo>
                <a:lnTo>
                  <a:pt x="80556" y="1119289"/>
                </a:lnTo>
                <a:lnTo>
                  <a:pt x="80632" y="1118755"/>
                </a:lnTo>
                <a:close/>
              </a:path>
              <a:path w="864235" h="1206500">
                <a:moveTo>
                  <a:pt x="85039" y="925360"/>
                </a:moveTo>
                <a:lnTo>
                  <a:pt x="79717" y="924902"/>
                </a:lnTo>
                <a:lnTo>
                  <a:pt x="74345" y="924217"/>
                </a:lnTo>
                <a:lnTo>
                  <a:pt x="78346" y="922743"/>
                </a:lnTo>
                <a:lnTo>
                  <a:pt x="65405" y="924420"/>
                </a:lnTo>
                <a:lnTo>
                  <a:pt x="80899" y="926160"/>
                </a:lnTo>
                <a:lnTo>
                  <a:pt x="85039" y="925360"/>
                </a:lnTo>
                <a:close/>
              </a:path>
              <a:path w="864235" h="1206500">
                <a:moveTo>
                  <a:pt x="94576" y="923213"/>
                </a:moveTo>
                <a:lnTo>
                  <a:pt x="90017" y="923480"/>
                </a:lnTo>
                <a:lnTo>
                  <a:pt x="86131" y="923810"/>
                </a:lnTo>
                <a:lnTo>
                  <a:pt x="89687" y="923950"/>
                </a:lnTo>
                <a:lnTo>
                  <a:pt x="90284" y="923683"/>
                </a:lnTo>
                <a:lnTo>
                  <a:pt x="92367" y="923417"/>
                </a:lnTo>
                <a:lnTo>
                  <a:pt x="94576" y="923213"/>
                </a:lnTo>
                <a:close/>
              </a:path>
              <a:path w="864235" h="1206500">
                <a:moveTo>
                  <a:pt x="103098" y="922604"/>
                </a:moveTo>
                <a:lnTo>
                  <a:pt x="101752" y="922743"/>
                </a:lnTo>
                <a:lnTo>
                  <a:pt x="99275" y="922870"/>
                </a:lnTo>
                <a:lnTo>
                  <a:pt x="96862" y="923074"/>
                </a:lnTo>
                <a:lnTo>
                  <a:pt x="99072" y="923010"/>
                </a:lnTo>
                <a:lnTo>
                  <a:pt x="101358" y="923010"/>
                </a:lnTo>
                <a:lnTo>
                  <a:pt x="102222" y="923417"/>
                </a:lnTo>
                <a:lnTo>
                  <a:pt x="103098" y="922604"/>
                </a:lnTo>
                <a:close/>
              </a:path>
              <a:path w="864235" h="1206500">
                <a:moveTo>
                  <a:pt x="114642" y="182880"/>
                </a:moveTo>
                <a:lnTo>
                  <a:pt x="114033" y="182880"/>
                </a:lnTo>
                <a:lnTo>
                  <a:pt x="113982" y="183019"/>
                </a:lnTo>
                <a:lnTo>
                  <a:pt x="114642" y="182880"/>
                </a:lnTo>
                <a:close/>
              </a:path>
              <a:path w="864235" h="1206500">
                <a:moveTo>
                  <a:pt x="114973" y="954874"/>
                </a:moveTo>
                <a:lnTo>
                  <a:pt x="114706" y="955751"/>
                </a:lnTo>
                <a:lnTo>
                  <a:pt x="114973" y="954874"/>
                </a:lnTo>
                <a:close/>
              </a:path>
              <a:path w="864235" h="1206500">
                <a:moveTo>
                  <a:pt x="117322" y="368300"/>
                </a:moveTo>
                <a:lnTo>
                  <a:pt x="114642" y="367030"/>
                </a:lnTo>
                <a:lnTo>
                  <a:pt x="113030" y="367030"/>
                </a:lnTo>
                <a:lnTo>
                  <a:pt x="111277" y="368300"/>
                </a:lnTo>
                <a:lnTo>
                  <a:pt x="117322" y="368300"/>
                </a:lnTo>
                <a:close/>
              </a:path>
              <a:path w="864235" h="1206500">
                <a:moveTo>
                  <a:pt x="123558" y="1193749"/>
                </a:moveTo>
                <a:lnTo>
                  <a:pt x="116967" y="1193038"/>
                </a:lnTo>
                <a:lnTo>
                  <a:pt x="108635" y="1193330"/>
                </a:lnTo>
                <a:lnTo>
                  <a:pt x="98971" y="1193876"/>
                </a:lnTo>
                <a:lnTo>
                  <a:pt x="88341" y="1193952"/>
                </a:lnTo>
                <a:lnTo>
                  <a:pt x="104444" y="1194155"/>
                </a:lnTo>
                <a:lnTo>
                  <a:pt x="111696" y="1194092"/>
                </a:lnTo>
                <a:lnTo>
                  <a:pt x="123558" y="1193749"/>
                </a:lnTo>
                <a:close/>
              </a:path>
              <a:path w="864235" h="1206500">
                <a:moveTo>
                  <a:pt x="128651" y="1196340"/>
                </a:moveTo>
                <a:lnTo>
                  <a:pt x="104470" y="1196340"/>
                </a:lnTo>
                <a:lnTo>
                  <a:pt x="93929" y="1197610"/>
                </a:lnTo>
                <a:lnTo>
                  <a:pt x="85699" y="1196670"/>
                </a:lnTo>
                <a:lnTo>
                  <a:pt x="86194" y="1196568"/>
                </a:lnTo>
                <a:lnTo>
                  <a:pt x="84416" y="1196530"/>
                </a:lnTo>
                <a:lnTo>
                  <a:pt x="84099" y="1196492"/>
                </a:lnTo>
                <a:lnTo>
                  <a:pt x="90195" y="1196022"/>
                </a:lnTo>
                <a:lnTo>
                  <a:pt x="107429" y="1196124"/>
                </a:lnTo>
                <a:lnTo>
                  <a:pt x="113703" y="1195501"/>
                </a:lnTo>
                <a:lnTo>
                  <a:pt x="71564" y="1196035"/>
                </a:lnTo>
                <a:lnTo>
                  <a:pt x="82283" y="1196454"/>
                </a:lnTo>
                <a:lnTo>
                  <a:pt x="69557" y="1198880"/>
                </a:lnTo>
                <a:lnTo>
                  <a:pt x="59169" y="1198880"/>
                </a:lnTo>
                <a:lnTo>
                  <a:pt x="54470" y="1197610"/>
                </a:lnTo>
                <a:lnTo>
                  <a:pt x="55143" y="1196340"/>
                </a:lnTo>
                <a:lnTo>
                  <a:pt x="61252" y="1194993"/>
                </a:lnTo>
                <a:lnTo>
                  <a:pt x="56146" y="1194993"/>
                </a:lnTo>
                <a:lnTo>
                  <a:pt x="51447" y="1196340"/>
                </a:lnTo>
                <a:lnTo>
                  <a:pt x="48260" y="1195146"/>
                </a:lnTo>
                <a:lnTo>
                  <a:pt x="47015" y="1197610"/>
                </a:lnTo>
                <a:lnTo>
                  <a:pt x="43192" y="1198880"/>
                </a:lnTo>
                <a:lnTo>
                  <a:pt x="36817" y="1198880"/>
                </a:lnTo>
                <a:lnTo>
                  <a:pt x="33604" y="1197610"/>
                </a:lnTo>
                <a:lnTo>
                  <a:pt x="26428" y="1197610"/>
                </a:lnTo>
                <a:lnTo>
                  <a:pt x="23342" y="1196340"/>
                </a:lnTo>
                <a:lnTo>
                  <a:pt x="19583" y="1196340"/>
                </a:lnTo>
                <a:lnTo>
                  <a:pt x="16586" y="1194993"/>
                </a:lnTo>
                <a:lnTo>
                  <a:pt x="16725" y="1194993"/>
                </a:lnTo>
                <a:lnTo>
                  <a:pt x="14820" y="1191260"/>
                </a:lnTo>
                <a:lnTo>
                  <a:pt x="15887" y="1187450"/>
                </a:lnTo>
                <a:lnTo>
                  <a:pt x="15417" y="1183640"/>
                </a:lnTo>
                <a:lnTo>
                  <a:pt x="14884" y="1179830"/>
                </a:lnTo>
                <a:lnTo>
                  <a:pt x="14770" y="1178560"/>
                </a:lnTo>
                <a:lnTo>
                  <a:pt x="14655" y="1177290"/>
                </a:lnTo>
                <a:lnTo>
                  <a:pt x="14528" y="1176020"/>
                </a:lnTo>
                <a:lnTo>
                  <a:pt x="14414" y="1174750"/>
                </a:lnTo>
                <a:lnTo>
                  <a:pt x="13881" y="1169670"/>
                </a:lnTo>
                <a:lnTo>
                  <a:pt x="13792" y="1168400"/>
                </a:lnTo>
                <a:lnTo>
                  <a:pt x="13703" y="1167130"/>
                </a:lnTo>
                <a:lnTo>
                  <a:pt x="13614" y="1165860"/>
                </a:lnTo>
                <a:lnTo>
                  <a:pt x="13500" y="1164590"/>
                </a:lnTo>
                <a:lnTo>
                  <a:pt x="13385" y="1163320"/>
                </a:lnTo>
                <a:lnTo>
                  <a:pt x="13271" y="1162050"/>
                </a:lnTo>
                <a:lnTo>
                  <a:pt x="13182" y="1160780"/>
                </a:lnTo>
                <a:lnTo>
                  <a:pt x="13093" y="1159510"/>
                </a:lnTo>
                <a:lnTo>
                  <a:pt x="13004" y="1158240"/>
                </a:lnTo>
                <a:lnTo>
                  <a:pt x="12890" y="1156970"/>
                </a:lnTo>
                <a:lnTo>
                  <a:pt x="12788" y="1155700"/>
                </a:lnTo>
                <a:lnTo>
                  <a:pt x="12674" y="1154430"/>
                </a:lnTo>
                <a:lnTo>
                  <a:pt x="12560" y="1153160"/>
                </a:lnTo>
                <a:lnTo>
                  <a:pt x="12446" y="1151890"/>
                </a:lnTo>
                <a:lnTo>
                  <a:pt x="12331" y="1150620"/>
                </a:lnTo>
                <a:lnTo>
                  <a:pt x="12242" y="1149350"/>
                </a:lnTo>
                <a:lnTo>
                  <a:pt x="11125" y="1135380"/>
                </a:lnTo>
                <a:lnTo>
                  <a:pt x="11036" y="1134110"/>
                </a:lnTo>
                <a:lnTo>
                  <a:pt x="10223" y="1123950"/>
                </a:lnTo>
                <a:lnTo>
                  <a:pt x="10109" y="1122197"/>
                </a:lnTo>
                <a:lnTo>
                  <a:pt x="10007" y="1120673"/>
                </a:lnTo>
                <a:lnTo>
                  <a:pt x="9893" y="1118870"/>
                </a:lnTo>
                <a:lnTo>
                  <a:pt x="9804" y="1117600"/>
                </a:lnTo>
                <a:lnTo>
                  <a:pt x="9728" y="1116330"/>
                </a:lnTo>
                <a:lnTo>
                  <a:pt x="9639" y="1115060"/>
                </a:lnTo>
                <a:lnTo>
                  <a:pt x="9563" y="1113790"/>
                </a:lnTo>
                <a:lnTo>
                  <a:pt x="9474" y="1112520"/>
                </a:lnTo>
                <a:lnTo>
                  <a:pt x="9423" y="1111250"/>
                </a:lnTo>
                <a:lnTo>
                  <a:pt x="9309" y="1108710"/>
                </a:lnTo>
                <a:lnTo>
                  <a:pt x="9194" y="1106170"/>
                </a:lnTo>
                <a:lnTo>
                  <a:pt x="9080" y="1103630"/>
                </a:lnTo>
                <a:lnTo>
                  <a:pt x="8966" y="1101090"/>
                </a:lnTo>
                <a:lnTo>
                  <a:pt x="8864" y="1094740"/>
                </a:lnTo>
                <a:lnTo>
                  <a:pt x="8763" y="1089621"/>
                </a:lnTo>
                <a:lnTo>
                  <a:pt x="7048" y="1087120"/>
                </a:lnTo>
                <a:lnTo>
                  <a:pt x="7162" y="1089621"/>
                </a:lnTo>
                <a:lnTo>
                  <a:pt x="7277" y="1092200"/>
                </a:lnTo>
                <a:lnTo>
                  <a:pt x="7404" y="1094740"/>
                </a:lnTo>
                <a:lnTo>
                  <a:pt x="7518" y="1097280"/>
                </a:lnTo>
                <a:lnTo>
                  <a:pt x="7607" y="1098550"/>
                </a:lnTo>
                <a:lnTo>
                  <a:pt x="7696" y="1099820"/>
                </a:lnTo>
                <a:lnTo>
                  <a:pt x="7785" y="1101090"/>
                </a:lnTo>
                <a:lnTo>
                  <a:pt x="7874" y="1102360"/>
                </a:lnTo>
                <a:lnTo>
                  <a:pt x="7962" y="1103630"/>
                </a:lnTo>
                <a:lnTo>
                  <a:pt x="8064" y="1104900"/>
                </a:lnTo>
                <a:lnTo>
                  <a:pt x="8153" y="1106170"/>
                </a:lnTo>
                <a:lnTo>
                  <a:pt x="8242" y="1107427"/>
                </a:lnTo>
                <a:lnTo>
                  <a:pt x="8331" y="1108710"/>
                </a:lnTo>
                <a:lnTo>
                  <a:pt x="8420" y="1109980"/>
                </a:lnTo>
                <a:lnTo>
                  <a:pt x="8509" y="1111250"/>
                </a:lnTo>
                <a:lnTo>
                  <a:pt x="8636" y="1116330"/>
                </a:lnTo>
                <a:lnTo>
                  <a:pt x="8712" y="1127760"/>
                </a:lnTo>
                <a:lnTo>
                  <a:pt x="8445" y="1127760"/>
                </a:lnTo>
                <a:lnTo>
                  <a:pt x="8432" y="1127531"/>
                </a:lnTo>
                <a:lnTo>
                  <a:pt x="8293" y="1126490"/>
                </a:lnTo>
                <a:lnTo>
                  <a:pt x="8242" y="1129030"/>
                </a:lnTo>
                <a:lnTo>
                  <a:pt x="8166" y="1127760"/>
                </a:lnTo>
                <a:lnTo>
                  <a:pt x="8089" y="1126490"/>
                </a:lnTo>
                <a:lnTo>
                  <a:pt x="8013" y="1125220"/>
                </a:lnTo>
                <a:lnTo>
                  <a:pt x="7937" y="1123950"/>
                </a:lnTo>
                <a:lnTo>
                  <a:pt x="7861" y="1122680"/>
                </a:lnTo>
                <a:lnTo>
                  <a:pt x="7810" y="1121765"/>
                </a:lnTo>
                <a:lnTo>
                  <a:pt x="7683" y="1121410"/>
                </a:lnTo>
                <a:lnTo>
                  <a:pt x="7569" y="1127760"/>
                </a:lnTo>
                <a:lnTo>
                  <a:pt x="7505" y="1154430"/>
                </a:lnTo>
                <a:lnTo>
                  <a:pt x="7391" y="1155700"/>
                </a:lnTo>
                <a:lnTo>
                  <a:pt x="7289" y="1156970"/>
                </a:lnTo>
                <a:lnTo>
                  <a:pt x="7175" y="1158240"/>
                </a:lnTo>
                <a:lnTo>
                  <a:pt x="7061" y="1159510"/>
                </a:lnTo>
                <a:lnTo>
                  <a:pt x="6946" y="1160780"/>
                </a:lnTo>
                <a:lnTo>
                  <a:pt x="6832" y="1162050"/>
                </a:lnTo>
                <a:lnTo>
                  <a:pt x="6743" y="1163320"/>
                </a:lnTo>
                <a:lnTo>
                  <a:pt x="6654" y="1164590"/>
                </a:lnTo>
                <a:lnTo>
                  <a:pt x="6565" y="1165860"/>
                </a:lnTo>
                <a:lnTo>
                  <a:pt x="6451" y="1167130"/>
                </a:lnTo>
                <a:lnTo>
                  <a:pt x="6350" y="1168400"/>
                </a:lnTo>
                <a:lnTo>
                  <a:pt x="6235" y="1169670"/>
                </a:lnTo>
                <a:lnTo>
                  <a:pt x="5969" y="1172210"/>
                </a:lnTo>
                <a:lnTo>
                  <a:pt x="6045" y="1172984"/>
                </a:lnTo>
                <a:lnTo>
                  <a:pt x="6096" y="1173480"/>
                </a:lnTo>
                <a:lnTo>
                  <a:pt x="6629" y="1178560"/>
                </a:lnTo>
                <a:lnTo>
                  <a:pt x="6743" y="1179830"/>
                </a:lnTo>
                <a:lnTo>
                  <a:pt x="6858" y="1181100"/>
                </a:lnTo>
                <a:lnTo>
                  <a:pt x="6972" y="1182370"/>
                </a:lnTo>
                <a:lnTo>
                  <a:pt x="8115" y="1188720"/>
                </a:lnTo>
                <a:lnTo>
                  <a:pt x="9182" y="1192530"/>
                </a:lnTo>
                <a:lnTo>
                  <a:pt x="10185" y="1196340"/>
                </a:lnTo>
                <a:lnTo>
                  <a:pt x="11125" y="1200150"/>
                </a:lnTo>
                <a:lnTo>
                  <a:pt x="17640" y="1200150"/>
                </a:lnTo>
                <a:lnTo>
                  <a:pt x="24015" y="1202690"/>
                </a:lnTo>
                <a:lnTo>
                  <a:pt x="51854" y="1202690"/>
                </a:lnTo>
                <a:lnTo>
                  <a:pt x="38303" y="1205230"/>
                </a:lnTo>
                <a:lnTo>
                  <a:pt x="56108" y="1205230"/>
                </a:lnTo>
                <a:lnTo>
                  <a:pt x="63614" y="1203960"/>
                </a:lnTo>
                <a:lnTo>
                  <a:pt x="70548" y="1202690"/>
                </a:lnTo>
                <a:lnTo>
                  <a:pt x="86664" y="1201420"/>
                </a:lnTo>
                <a:lnTo>
                  <a:pt x="85178" y="1201420"/>
                </a:lnTo>
                <a:lnTo>
                  <a:pt x="85178" y="1200150"/>
                </a:lnTo>
                <a:lnTo>
                  <a:pt x="76136" y="1200150"/>
                </a:lnTo>
                <a:lnTo>
                  <a:pt x="86067" y="1198880"/>
                </a:lnTo>
                <a:lnTo>
                  <a:pt x="99009" y="1198880"/>
                </a:lnTo>
                <a:lnTo>
                  <a:pt x="113207" y="1197610"/>
                </a:lnTo>
                <a:lnTo>
                  <a:pt x="127850" y="1197610"/>
                </a:lnTo>
                <a:lnTo>
                  <a:pt x="128651" y="1196340"/>
                </a:lnTo>
                <a:close/>
              </a:path>
              <a:path w="864235" h="1206500">
                <a:moveTo>
                  <a:pt x="129362" y="922489"/>
                </a:moveTo>
                <a:lnTo>
                  <a:pt x="122961" y="922020"/>
                </a:lnTo>
                <a:lnTo>
                  <a:pt x="123024" y="922718"/>
                </a:lnTo>
                <a:lnTo>
                  <a:pt x="123088" y="923290"/>
                </a:lnTo>
                <a:lnTo>
                  <a:pt x="112153" y="924560"/>
                </a:lnTo>
                <a:lnTo>
                  <a:pt x="122212" y="924560"/>
                </a:lnTo>
                <a:lnTo>
                  <a:pt x="129362" y="922489"/>
                </a:lnTo>
                <a:close/>
              </a:path>
              <a:path w="864235" h="1206500">
                <a:moveTo>
                  <a:pt x="132499" y="922718"/>
                </a:moveTo>
                <a:lnTo>
                  <a:pt x="131000" y="922020"/>
                </a:lnTo>
                <a:lnTo>
                  <a:pt x="129362" y="922489"/>
                </a:lnTo>
                <a:lnTo>
                  <a:pt x="132499" y="922718"/>
                </a:lnTo>
                <a:close/>
              </a:path>
              <a:path w="864235" h="1206500">
                <a:moveTo>
                  <a:pt x="133146" y="1202410"/>
                </a:moveTo>
                <a:lnTo>
                  <a:pt x="126974" y="1202207"/>
                </a:lnTo>
                <a:lnTo>
                  <a:pt x="118999" y="1202334"/>
                </a:lnTo>
                <a:lnTo>
                  <a:pt x="109474" y="1203007"/>
                </a:lnTo>
                <a:lnTo>
                  <a:pt x="111213" y="1203680"/>
                </a:lnTo>
                <a:lnTo>
                  <a:pt x="133146" y="1202410"/>
                </a:lnTo>
                <a:close/>
              </a:path>
              <a:path w="864235" h="1206500">
                <a:moveTo>
                  <a:pt x="140131" y="923290"/>
                </a:moveTo>
                <a:lnTo>
                  <a:pt x="132499" y="922718"/>
                </a:lnTo>
                <a:lnTo>
                  <a:pt x="136372" y="924560"/>
                </a:lnTo>
                <a:lnTo>
                  <a:pt x="140131" y="923290"/>
                </a:lnTo>
                <a:close/>
              </a:path>
              <a:path w="864235" h="1206500">
                <a:moveTo>
                  <a:pt x="152196" y="1204620"/>
                </a:moveTo>
                <a:lnTo>
                  <a:pt x="146304" y="1205623"/>
                </a:lnTo>
                <a:lnTo>
                  <a:pt x="137109" y="1205293"/>
                </a:lnTo>
                <a:lnTo>
                  <a:pt x="131546" y="1205293"/>
                </a:lnTo>
                <a:lnTo>
                  <a:pt x="134289" y="1206436"/>
                </a:lnTo>
                <a:lnTo>
                  <a:pt x="149390" y="1205763"/>
                </a:lnTo>
                <a:lnTo>
                  <a:pt x="152196" y="1204620"/>
                </a:lnTo>
                <a:close/>
              </a:path>
              <a:path w="864235" h="1206500">
                <a:moveTo>
                  <a:pt x="155422" y="970305"/>
                </a:moveTo>
                <a:lnTo>
                  <a:pt x="155155" y="971105"/>
                </a:lnTo>
                <a:lnTo>
                  <a:pt x="155282" y="970838"/>
                </a:lnTo>
                <a:lnTo>
                  <a:pt x="155422" y="970305"/>
                </a:lnTo>
                <a:close/>
              </a:path>
              <a:path w="864235" h="1206500">
                <a:moveTo>
                  <a:pt x="164820" y="1195895"/>
                </a:moveTo>
                <a:lnTo>
                  <a:pt x="160096" y="1194943"/>
                </a:lnTo>
                <a:lnTo>
                  <a:pt x="152577" y="1195425"/>
                </a:lnTo>
                <a:lnTo>
                  <a:pt x="144284" y="1196467"/>
                </a:lnTo>
                <a:lnTo>
                  <a:pt x="137312" y="1197178"/>
                </a:lnTo>
                <a:lnTo>
                  <a:pt x="150520" y="1198118"/>
                </a:lnTo>
                <a:lnTo>
                  <a:pt x="147840" y="1196975"/>
                </a:lnTo>
                <a:lnTo>
                  <a:pt x="157835" y="1196505"/>
                </a:lnTo>
                <a:lnTo>
                  <a:pt x="164820" y="1195895"/>
                </a:lnTo>
                <a:close/>
              </a:path>
              <a:path w="864235" h="1206500">
                <a:moveTo>
                  <a:pt x="170789" y="925156"/>
                </a:moveTo>
                <a:lnTo>
                  <a:pt x="169176" y="924420"/>
                </a:lnTo>
                <a:lnTo>
                  <a:pt x="161455" y="923277"/>
                </a:lnTo>
                <a:lnTo>
                  <a:pt x="170789" y="925156"/>
                </a:lnTo>
                <a:close/>
              </a:path>
              <a:path w="864235" h="1206500">
                <a:moveTo>
                  <a:pt x="179019" y="1194892"/>
                </a:moveTo>
                <a:lnTo>
                  <a:pt x="178765" y="1194828"/>
                </a:lnTo>
                <a:lnTo>
                  <a:pt x="177901" y="1194625"/>
                </a:lnTo>
                <a:lnTo>
                  <a:pt x="176212" y="1194358"/>
                </a:lnTo>
                <a:lnTo>
                  <a:pt x="171323" y="1194358"/>
                </a:lnTo>
                <a:lnTo>
                  <a:pt x="169303" y="1194295"/>
                </a:lnTo>
                <a:lnTo>
                  <a:pt x="171183" y="1194625"/>
                </a:lnTo>
                <a:lnTo>
                  <a:pt x="175006" y="1194828"/>
                </a:lnTo>
                <a:lnTo>
                  <a:pt x="179019" y="1194892"/>
                </a:lnTo>
                <a:close/>
              </a:path>
              <a:path w="864235" h="1206500">
                <a:moveTo>
                  <a:pt x="184365" y="1196479"/>
                </a:moveTo>
                <a:lnTo>
                  <a:pt x="179438" y="1197571"/>
                </a:lnTo>
                <a:lnTo>
                  <a:pt x="171856" y="1198918"/>
                </a:lnTo>
                <a:lnTo>
                  <a:pt x="168833" y="1198778"/>
                </a:lnTo>
                <a:lnTo>
                  <a:pt x="170916" y="1199718"/>
                </a:lnTo>
                <a:lnTo>
                  <a:pt x="169037" y="1200061"/>
                </a:lnTo>
                <a:lnTo>
                  <a:pt x="180644" y="1200264"/>
                </a:lnTo>
                <a:lnTo>
                  <a:pt x="184302" y="1198918"/>
                </a:lnTo>
                <a:lnTo>
                  <a:pt x="184150" y="1198918"/>
                </a:lnTo>
                <a:lnTo>
                  <a:pt x="184099" y="1198778"/>
                </a:lnTo>
                <a:lnTo>
                  <a:pt x="183680" y="1197571"/>
                </a:lnTo>
                <a:lnTo>
                  <a:pt x="184365" y="1196479"/>
                </a:lnTo>
                <a:close/>
              </a:path>
              <a:path w="864235" h="1206500">
                <a:moveTo>
                  <a:pt x="186690" y="1195959"/>
                </a:moveTo>
                <a:lnTo>
                  <a:pt x="185864" y="1195959"/>
                </a:lnTo>
                <a:lnTo>
                  <a:pt x="184543" y="1196200"/>
                </a:lnTo>
                <a:lnTo>
                  <a:pt x="184365" y="1196479"/>
                </a:lnTo>
                <a:lnTo>
                  <a:pt x="186690" y="1195959"/>
                </a:lnTo>
                <a:close/>
              </a:path>
              <a:path w="864235" h="1206500">
                <a:moveTo>
                  <a:pt x="192252" y="1194752"/>
                </a:moveTo>
                <a:lnTo>
                  <a:pt x="190055" y="1194892"/>
                </a:lnTo>
                <a:lnTo>
                  <a:pt x="179235" y="1194892"/>
                </a:lnTo>
                <a:lnTo>
                  <a:pt x="185864" y="1195959"/>
                </a:lnTo>
                <a:lnTo>
                  <a:pt x="192252" y="1194752"/>
                </a:lnTo>
                <a:close/>
              </a:path>
              <a:path w="864235" h="1206500">
                <a:moveTo>
                  <a:pt x="201434" y="923886"/>
                </a:moveTo>
                <a:lnTo>
                  <a:pt x="189699" y="923150"/>
                </a:lnTo>
                <a:lnTo>
                  <a:pt x="182727" y="923480"/>
                </a:lnTo>
                <a:lnTo>
                  <a:pt x="185877" y="924953"/>
                </a:lnTo>
                <a:lnTo>
                  <a:pt x="192544" y="924915"/>
                </a:lnTo>
                <a:lnTo>
                  <a:pt x="195046" y="924598"/>
                </a:lnTo>
                <a:lnTo>
                  <a:pt x="196850" y="924191"/>
                </a:lnTo>
                <a:lnTo>
                  <a:pt x="201434" y="923886"/>
                </a:lnTo>
                <a:close/>
              </a:path>
              <a:path w="864235" h="1206500">
                <a:moveTo>
                  <a:pt x="218681" y="1192530"/>
                </a:moveTo>
                <a:lnTo>
                  <a:pt x="217208" y="1191260"/>
                </a:lnTo>
                <a:lnTo>
                  <a:pt x="215658" y="1191260"/>
                </a:lnTo>
                <a:lnTo>
                  <a:pt x="206336" y="1192530"/>
                </a:lnTo>
                <a:lnTo>
                  <a:pt x="218681" y="1192530"/>
                </a:lnTo>
                <a:close/>
              </a:path>
              <a:path w="864235" h="1206500">
                <a:moveTo>
                  <a:pt x="231228" y="1203744"/>
                </a:moveTo>
                <a:lnTo>
                  <a:pt x="227139" y="1202880"/>
                </a:lnTo>
                <a:lnTo>
                  <a:pt x="221627" y="1200531"/>
                </a:lnTo>
                <a:lnTo>
                  <a:pt x="227939" y="1199324"/>
                </a:lnTo>
                <a:lnTo>
                  <a:pt x="211607" y="1200569"/>
                </a:lnTo>
                <a:lnTo>
                  <a:pt x="198716" y="1202055"/>
                </a:lnTo>
                <a:lnTo>
                  <a:pt x="188175" y="1202817"/>
                </a:lnTo>
                <a:lnTo>
                  <a:pt x="178904" y="1201864"/>
                </a:lnTo>
                <a:lnTo>
                  <a:pt x="158508" y="1206093"/>
                </a:lnTo>
                <a:lnTo>
                  <a:pt x="169367" y="1205687"/>
                </a:lnTo>
                <a:lnTo>
                  <a:pt x="175094" y="1204658"/>
                </a:lnTo>
                <a:lnTo>
                  <a:pt x="179692" y="1203591"/>
                </a:lnTo>
                <a:lnTo>
                  <a:pt x="187147" y="1203071"/>
                </a:lnTo>
                <a:lnTo>
                  <a:pt x="194335" y="1203744"/>
                </a:lnTo>
                <a:lnTo>
                  <a:pt x="185610" y="1204290"/>
                </a:lnTo>
                <a:lnTo>
                  <a:pt x="190969" y="1204760"/>
                </a:lnTo>
                <a:lnTo>
                  <a:pt x="202552" y="1205026"/>
                </a:lnTo>
                <a:lnTo>
                  <a:pt x="213614" y="1204950"/>
                </a:lnTo>
                <a:lnTo>
                  <a:pt x="223431" y="1204531"/>
                </a:lnTo>
                <a:lnTo>
                  <a:pt x="231228" y="1203744"/>
                </a:lnTo>
                <a:close/>
              </a:path>
              <a:path w="864235" h="1206500">
                <a:moveTo>
                  <a:pt x="245021" y="989126"/>
                </a:moveTo>
                <a:lnTo>
                  <a:pt x="244906" y="989558"/>
                </a:lnTo>
                <a:lnTo>
                  <a:pt x="244983" y="989355"/>
                </a:lnTo>
                <a:lnTo>
                  <a:pt x="245021" y="989126"/>
                </a:lnTo>
                <a:close/>
              </a:path>
              <a:path w="864235" h="1206500">
                <a:moveTo>
                  <a:pt x="257251" y="923290"/>
                </a:moveTo>
                <a:lnTo>
                  <a:pt x="248500" y="923290"/>
                </a:lnTo>
                <a:lnTo>
                  <a:pt x="250545" y="924369"/>
                </a:lnTo>
                <a:lnTo>
                  <a:pt x="257251" y="923290"/>
                </a:lnTo>
                <a:close/>
              </a:path>
              <a:path w="864235" h="1206500">
                <a:moveTo>
                  <a:pt x="259143" y="180225"/>
                </a:moveTo>
                <a:lnTo>
                  <a:pt x="255308" y="184010"/>
                </a:lnTo>
                <a:lnTo>
                  <a:pt x="253987" y="185420"/>
                </a:lnTo>
                <a:lnTo>
                  <a:pt x="257721" y="181825"/>
                </a:lnTo>
                <a:lnTo>
                  <a:pt x="259143" y="180225"/>
                </a:lnTo>
                <a:close/>
              </a:path>
              <a:path w="864235" h="1206500">
                <a:moveTo>
                  <a:pt x="270332" y="410438"/>
                </a:moveTo>
                <a:lnTo>
                  <a:pt x="269798" y="403669"/>
                </a:lnTo>
                <a:lnTo>
                  <a:pt x="269532" y="400977"/>
                </a:lnTo>
                <a:lnTo>
                  <a:pt x="269735" y="406209"/>
                </a:lnTo>
                <a:lnTo>
                  <a:pt x="270002" y="408762"/>
                </a:lnTo>
                <a:lnTo>
                  <a:pt x="270332" y="410438"/>
                </a:lnTo>
                <a:close/>
              </a:path>
              <a:path w="864235" h="1206500">
                <a:moveTo>
                  <a:pt x="312064" y="999451"/>
                </a:moveTo>
                <a:lnTo>
                  <a:pt x="311988" y="999883"/>
                </a:lnTo>
                <a:lnTo>
                  <a:pt x="312064" y="999617"/>
                </a:lnTo>
                <a:lnTo>
                  <a:pt x="312064" y="999451"/>
                </a:lnTo>
                <a:close/>
              </a:path>
              <a:path w="864235" h="1206500">
                <a:moveTo>
                  <a:pt x="350761" y="1201470"/>
                </a:moveTo>
                <a:lnTo>
                  <a:pt x="341706" y="1201000"/>
                </a:lnTo>
                <a:lnTo>
                  <a:pt x="322999" y="1201204"/>
                </a:lnTo>
                <a:lnTo>
                  <a:pt x="350761" y="1201470"/>
                </a:lnTo>
                <a:close/>
              </a:path>
              <a:path w="864235" h="1206500">
                <a:moveTo>
                  <a:pt x="362635" y="938530"/>
                </a:moveTo>
                <a:lnTo>
                  <a:pt x="362432" y="938390"/>
                </a:lnTo>
                <a:lnTo>
                  <a:pt x="359956" y="941070"/>
                </a:lnTo>
                <a:lnTo>
                  <a:pt x="362635" y="938530"/>
                </a:lnTo>
                <a:close/>
              </a:path>
              <a:path w="864235" h="1206500">
                <a:moveTo>
                  <a:pt x="362775" y="1202601"/>
                </a:moveTo>
                <a:lnTo>
                  <a:pt x="355320" y="1202880"/>
                </a:lnTo>
                <a:lnTo>
                  <a:pt x="348081" y="1202601"/>
                </a:lnTo>
                <a:lnTo>
                  <a:pt x="340766" y="1202601"/>
                </a:lnTo>
                <a:lnTo>
                  <a:pt x="341439" y="1203413"/>
                </a:lnTo>
                <a:lnTo>
                  <a:pt x="348551" y="1203147"/>
                </a:lnTo>
                <a:lnTo>
                  <a:pt x="355600" y="1203147"/>
                </a:lnTo>
                <a:lnTo>
                  <a:pt x="362775" y="1202601"/>
                </a:lnTo>
                <a:close/>
              </a:path>
              <a:path w="864235" h="1206500">
                <a:moveTo>
                  <a:pt x="369887" y="1204214"/>
                </a:moveTo>
                <a:lnTo>
                  <a:pt x="366598" y="1204087"/>
                </a:lnTo>
                <a:lnTo>
                  <a:pt x="361022" y="1204353"/>
                </a:lnTo>
                <a:lnTo>
                  <a:pt x="355600" y="1204480"/>
                </a:lnTo>
                <a:lnTo>
                  <a:pt x="350164" y="1204417"/>
                </a:lnTo>
                <a:lnTo>
                  <a:pt x="356666" y="1204620"/>
                </a:lnTo>
                <a:lnTo>
                  <a:pt x="369887" y="1204214"/>
                </a:lnTo>
                <a:close/>
              </a:path>
              <a:path w="864235" h="1206500">
                <a:moveTo>
                  <a:pt x="372237" y="95351"/>
                </a:moveTo>
                <a:lnTo>
                  <a:pt x="368477" y="97231"/>
                </a:lnTo>
                <a:lnTo>
                  <a:pt x="367601" y="97701"/>
                </a:lnTo>
                <a:lnTo>
                  <a:pt x="370154" y="96431"/>
                </a:lnTo>
                <a:lnTo>
                  <a:pt x="372237" y="95351"/>
                </a:lnTo>
                <a:close/>
              </a:path>
              <a:path w="864235" h="1206500">
                <a:moveTo>
                  <a:pt x="380961" y="90170"/>
                </a:moveTo>
                <a:lnTo>
                  <a:pt x="377685" y="91440"/>
                </a:lnTo>
                <a:lnTo>
                  <a:pt x="372237" y="95250"/>
                </a:lnTo>
                <a:lnTo>
                  <a:pt x="378866" y="91440"/>
                </a:lnTo>
                <a:lnTo>
                  <a:pt x="380961" y="90170"/>
                </a:lnTo>
                <a:close/>
              </a:path>
              <a:path w="864235" h="1206500">
                <a:moveTo>
                  <a:pt x="406158" y="1107427"/>
                </a:moveTo>
                <a:lnTo>
                  <a:pt x="405104" y="1106500"/>
                </a:lnTo>
                <a:lnTo>
                  <a:pt x="405561" y="1107427"/>
                </a:lnTo>
                <a:lnTo>
                  <a:pt x="406158" y="1107427"/>
                </a:lnTo>
                <a:close/>
              </a:path>
              <a:path w="864235" h="1206500">
                <a:moveTo>
                  <a:pt x="409384" y="1104595"/>
                </a:moveTo>
                <a:lnTo>
                  <a:pt x="407644" y="1102182"/>
                </a:lnTo>
                <a:lnTo>
                  <a:pt x="408393" y="1103464"/>
                </a:lnTo>
                <a:lnTo>
                  <a:pt x="409232" y="1104595"/>
                </a:lnTo>
                <a:lnTo>
                  <a:pt x="409384" y="1104595"/>
                </a:lnTo>
                <a:close/>
              </a:path>
              <a:path w="864235" h="1206500">
                <a:moveTo>
                  <a:pt x="409790" y="991870"/>
                </a:moveTo>
                <a:lnTo>
                  <a:pt x="409473" y="991196"/>
                </a:lnTo>
                <a:lnTo>
                  <a:pt x="408990" y="991870"/>
                </a:lnTo>
                <a:lnTo>
                  <a:pt x="409790" y="991870"/>
                </a:lnTo>
                <a:close/>
              </a:path>
              <a:path w="864235" h="1206500">
                <a:moveTo>
                  <a:pt x="413004" y="1203617"/>
                </a:moveTo>
                <a:lnTo>
                  <a:pt x="401878" y="1202601"/>
                </a:lnTo>
                <a:lnTo>
                  <a:pt x="403161" y="1204150"/>
                </a:lnTo>
                <a:lnTo>
                  <a:pt x="409333" y="1203617"/>
                </a:lnTo>
                <a:lnTo>
                  <a:pt x="413004" y="1203617"/>
                </a:lnTo>
                <a:close/>
              </a:path>
              <a:path w="864235" h="1206500">
                <a:moveTo>
                  <a:pt x="418934" y="1204150"/>
                </a:moveTo>
                <a:lnTo>
                  <a:pt x="415963" y="1203883"/>
                </a:lnTo>
                <a:lnTo>
                  <a:pt x="408863" y="1204150"/>
                </a:lnTo>
                <a:lnTo>
                  <a:pt x="418934" y="1204150"/>
                </a:lnTo>
                <a:close/>
              </a:path>
              <a:path w="864235" h="1206500">
                <a:moveTo>
                  <a:pt x="438035" y="173990"/>
                </a:moveTo>
                <a:lnTo>
                  <a:pt x="436232" y="175260"/>
                </a:lnTo>
                <a:lnTo>
                  <a:pt x="436689" y="175260"/>
                </a:lnTo>
                <a:lnTo>
                  <a:pt x="438035" y="173990"/>
                </a:lnTo>
                <a:close/>
              </a:path>
              <a:path w="864235" h="1206500">
                <a:moveTo>
                  <a:pt x="447497" y="133350"/>
                </a:moveTo>
                <a:lnTo>
                  <a:pt x="446024" y="134620"/>
                </a:lnTo>
                <a:lnTo>
                  <a:pt x="446328" y="134620"/>
                </a:lnTo>
                <a:lnTo>
                  <a:pt x="447497" y="133350"/>
                </a:lnTo>
                <a:close/>
              </a:path>
              <a:path w="864235" h="1206500">
                <a:moveTo>
                  <a:pt x="450989" y="961390"/>
                </a:moveTo>
                <a:lnTo>
                  <a:pt x="450367" y="960628"/>
                </a:lnTo>
                <a:lnTo>
                  <a:pt x="448500" y="962660"/>
                </a:lnTo>
                <a:lnTo>
                  <a:pt x="450989" y="961390"/>
                </a:lnTo>
                <a:close/>
              </a:path>
              <a:path w="864235" h="1206500">
                <a:moveTo>
                  <a:pt x="457187" y="765568"/>
                </a:moveTo>
                <a:lnTo>
                  <a:pt x="456882" y="765810"/>
                </a:lnTo>
                <a:lnTo>
                  <a:pt x="457161" y="765810"/>
                </a:lnTo>
                <a:lnTo>
                  <a:pt x="457187" y="765568"/>
                </a:lnTo>
                <a:close/>
              </a:path>
              <a:path w="864235" h="1206500">
                <a:moveTo>
                  <a:pt x="469569" y="1114132"/>
                </a:moveTo>
                <a:lnTo>
                  <a:pt x="469493" y="1114526"/>
                </a:lnTo>
                <a:lnTo>
                  <a:pt x="469569" y="1114323"/>
                </a:lnTo>
                <a:lnTo>
                  <a:pt x="469569" y="1114132"/>
                </a:lnTo>
                <a:close/>
              </a:path>
              <a:path w="864235" h="1206500">
                <a:moveTo>
                  <a:pt x="478751" y="933450"/>
                </a:moveTo>
                <a:lnTo>
                  <a:pt x="478218" y="932180"/>
                </a:lnTo>
                <a:lnTo>
                  <a:pt x="477621" y="932180"/>
                </a:lnTo>
                <a:lnTo>
                  <a:pt x="477862" y="933450"/>
                </a:lnTo>
                <a:lnTo>
                  <a:pt x="478751" y="933450"/>
                </a:lnTo>
                <a:close/>
              </a:path>
              <a:path w="864235" h="1206500">
                <a:moveTo>
                  <a:pt x="481507" y="58420"/>
                </a:moveTo>
                <a:lnTo>
                  <a:pt x="480428" y="59499"/>
                </a:lnTo>
                <a:lnTo>
                  <a:pt x="480631" y="59651"/>
                </a:lnTo>
                <a:lnTo>
                  <a:pt x="480733" y="59499"/>
                </a:lnTo>
                <a:lnTo>
                  <a:pt x="481507" y="58420"/>
                </a:lnTo>
                <a:close/>
              </a:path>
              <a:path w="864235" h="1206500">
                <a:moveTo>
                  <a:pt x="482968" y="931240"/>
                </a:moveTo>
                <a:lnTo>
                  <a:pt x="481368" y="928509"/>
                </a:lnTo>
                <a:lnTo>
                  <a:pt x="481914" y="929855"/>
                </a:lnTo>
                <a:lnTo>
                  <a:pt x="482790" y="931240"/>
                </a:lnTo>
                <a:lnTo>
                  <a:pt x="482968" y="931240"/>
                </a:lnTo>
                <a:close/>
              </a:path>
              <a:path w="864235" h="1206500">
                <a:moveTo>
                  <a:pt x="486803" y="863917"/>
                </a:moveTo>
                <a:lnTo>
                  <a:pt x="486740" y="864108"/>
                </a:lnTo>
                <a:lnTo>
                  <a:pt x="486740" y="864654"/>
                </a:lnTo>
                <a:lnTo>
                  <a:pt x="486803" y="863917"/>
                </a:lnTo>
                <a:close/>
              </a:path>
              <a:path w="864235" h="1206500">
                <a:moveTo>
                  <a:pt x="506323" y="1158595"/>
                </a:moveTo>
                <a:lnTo>
                  <a:pt x="506260" y="1158798"/>
                </a:lnTo>
                <a:lnTo>
                  <a:pt x="506260" y="1158938"/>
                </a:lnTo>
                <a:lnTo>
                  <a:pt x="506323" y="1158595"/>
                </a:lnTo>
                <a:close/>
              </a:path>
              <a:path w="864235" h="1206500">
                <a:moveTo>
                  <a:pt x="513308" y="1064260"/>
                </a:moveTo>
                <a:lnTo>
                  <a:pt x="512762" y="1063586"/>
                </a:lnTo>
                <a:lnTo>
                  <a:pt x="510819" y="1065530"/>
                </a:lnTo>
                <a:lnTo>
                  <a:pt x="513308" y="1064260"/>
                </a:lnTo>
                <a:close/>
              </a:path>
              <a:path w="864235" h="1206500">
                <a:moveTo>
                  <a:pt x="525602" y="754202"/>
                </a:moveTo>
                <a:lnTo>
                  <a:pt x="525373" y="754380"/>
                </a:lnTo>
                <a:lnTo>
                  <a:pt x="525576" y="754380"/>
                </a:lnTo>
                <a:lnTo>
                  <a:pt x="525602" y="754202"/>
                </a:lnTo>
                <a:close/>
              </a:path>
              <a:path w="864235" h="1206500">
                <a:moveTo>
                  <a:pt x="526986" y="811530"/>
                </a:moveTo>
                <a:lnTo>
                  <a:pt x="526783" y="811377"/>
                </a:lnTo>
                <a:lnTo>
                  <a:pt x="526669" y="811530"/>
                </a:lnTo>
                <a:lnTo>
                  <a:pt x="524713" y="814070"/>
                </a:lnTo>
                <a:lnTo>
                  <a:pt x="526986" y="811530"/>
                </a:lnTo>
                <a:close/>
              </a:path>
              <a:path w="864235" h="1206500">
                <a:moveTo>
                  <a:pt x="539864" y="804545"/>
                </a:moveTo>
                <a:lnTo>
                  <a:pt x="538391" y="801662"/>
                </a:lnTo>
                <a:lnTo>
                  <a:pt x="538734" y="804075"/>
                </a:lnTo>
                <a:lnTo>
                  <a:pt x="539864" y="804545"/>
                </a:lnTo>
                <a:close/>
              </a:path>
              <a:path w="864235" h="1206500">
                <a:moveTo>
                  <a:pt x="546531" y="658939"/>
                </a:moveTo>
                <a:lnTo>
                  <a:pt x="546303" y="659130"/>
                </a:lnTo>
                <a:lnTo>
                  <a:pt x="546506" y="659130"/>
                </a:lnTo>
                <a:lnTo>
                  <a:pt x="546531" y="658939"/>
                </a:lnTo>
                <a:close/>
              </a:path>
              <a:path w="864235" h="1206500">
                <a:moveTo>
                  <a:pt x="578777" y="1124534"/>
                </a:moveTo>
                <a:lnTo>
                  <a:pt x="578713" y="1124864"/>
                </a:lnTo>
                <a:lnTo>
                  <a:pt x="578777" y="1124661"/>
                </a:lnTo>
                <a:lnTo>
                  <a:pt x="578777" y="1124534"/>
                </a:lnTo>
                <a:close/>
              </a:path>
              <a:path w="864235" h="1206500">
                <a:moveTo>
                  <a:pt x="608152" y="1097419"/>
                </a:moveTo>
                <a:lnTo>
                  <a:pt x="608088" y="1097622"/>
                </a:lnTo>
                <a:lnTo>
                  <a:pt x="608088" y="1098092"/>
                </a:lnTo>
                <a:lnTo>
                  <a:pt x="608152" y="1097419"/>
                </a:lnTo>
                <a:close/>
              </a:path>
              <a:path w="864235" h="1206500">
                <a:moveTo>
                  <a:pt x="614146" y="3657"/>
                </a:moveTo>
                <a:lnTo>
                  <a:pt x="612178" y="3657"/>
                </a:lnTo>
                <a:lnTo>
                  <a:pt x="613384" y="6350"/>
                </a:lnTo>
                <a:lnTo>
                  <a:pt x="613765" y="7391"/>
                </a:lnTo>
                <a:lnTo>
                  <a:pt x="613867" y="6350"/>
                </a:lnTo>
                <a:lnTo>
                  <a:pt x="614146" y="3657"/>
                </a:lnTo>
                <a:close/>
              </a:path>
              <a:path w="864235" h="1206500">
                <a:moveTo>
                  <a:pt x="614870" y="152171"/>
                </a:moveTo>
                <a:lnTo>
                  <a:pt x="613752" y="144500"/>
                </a:lnTo>
                <a:lnTo>
                  <a:pt x="612521" y="138493"/>
                </a:lnTo>
                <a:lnTo>
                  <a:pt x="611314" y="136766"/>
                </a:lnTo>
                <a:lnTo>
                  <a:pt x="610235" y="141909"/>
                </a:lnTo>
                <a:lnTo>
                  <a:pt x="611644" y="143052"/>
                </a:lnTo>
                <a:lnTo>
                  <a:pt x="611619" y="144500"/>
                </a:lnTo>
                <a:lnTo>
                  <a:pt x="611517" y="152171"/>
                </a:lnTo>
                <a:lnTo>
                  <a:pt x="611390" y="156870"/>
                </a:lnTo>
                <a:lnTo>
                  <a:pt x="611339" y="159080"/>
                </a:lnTo>
                <a:lnTo>
                  <a:pt x="611238" y="162572"/>
                </a:lnTo>
                <a:lnTo>
                  <a:pt x="611200" y="162280"/>
                </a:lnTo>
                <a:lnTo>
                  <a:pt x="610768" y="159080"/>
                </a:lnTo>
                <a:lnTo>
                  <a:pt x="610196" y="157200"/>
                </a:lnTo>
                <a:lnTo>
                  <a:pt x="610323" y="159080"/>
                </a:lnTo>
                <a:lnTo>
                  <a:pt x="610527" y="162572"/>
                </a:lnTo>
                <a:lnTo>
                  <a:pt x="610844" y="169595"/>
                </a:lnTo>
                <a:lnTo>
                  <a:pt x="611085" y="175971"/>
                </a:lnTo>
                <a:lnTo>
                  <a:pt x="611441" y="184378"/>
                </a:lnTo>
                <a:lnTo>
                  <a:pt x="612863" y="162572"/>
                </a:lnTo>
                <a:lnTo>
                  <a:pt x="612876" y="162280"/>
                </a:lnTo>
                <a:lnTo>
                  <a:pt x="613740" y="154343"/>
                </a:lnTo>
                <a:lnTo>
                  <a:pt x="614870" y="152171"/>
                </a:lnTo>
                <a:close/>
              </a:path>
              <a:path w="864235" h="1206500">
                <a:moveTo>
                  <a:pt x="615670" y="12700"/>
                </a:moveTo>
                <a:lnTo>
                  <a:pt x="614870" y="10160"/>
                </a:lnTo>
                <a:lnTo>
                  <a:pt x="614362" y="8890"/>
                </a:lnTo>
                <a:lnTo>
                  <a:pt x="613752" y="7607"/>
                </a:lnTo>
                <a:lnTo>
                  <a:pt x="612851" y="16510"/>
                </a:lnTo>
                <a:lnTo>
                  <a:pt x="612952" y="20320"/>
                </a:lnTo>
                <a:lnTo>
                  <a:pt x="613054" y="24130"/>
                </a:lnTo>
                <a:lnTo>
                  <a:pt x="613168" y="29210"/>
                </a:lnTo>
                <a:lnTo>
                  <a:pt x="613283" y="35560"/>
                </a:lnTo>
                <a:lnTo>
                  <a:pt x="613410" y="41008"/>
                </a:lnTo>
                <a:lnTo>
                  <a:pt x="613524" y="45720"/>
                </a:lnTo>
                <a:lnTo>
                  <a:pt x="613613" y="49530"/>
                </a:lnTo>
                <a:lnTo>
                  <a:pt x="613727" y="52070"/>
                </a:lnTo>
                <a:lnTo>
                  <a:pt x="613829" y="54610"/>
                </a:lnTo>
                <a:lnTo>
                  <a:pt x="613930" y="57150"/>
                </a:lnTo>
                <a:lnTo>
                  <a:pt x="614032" y="59651"/>
                </a:lnTo>
                <a:lnTo>
                  <a:pt x="614121" y="60960"/>
                </a:lnTo>
                <a:lnTo>
                  <a:pt x="614210" y="62230"/>
                </a:lnTo>
                <a:lnTo>
                  <a:pt x="614311" y="63500"/>
                </a:lnTo>
                <a:lnTo>
                  <a:pt x="614400" y="64770"/>
                </a:lnTo>
                <a:lnTo>
                  <a:pt x="614489" y="66040"/>
                </a:lnTo>
                <a:lnTo>
                  <a:pt x="614692" y="67310"/>
                </a:lnTo>
                <a:lnTo>
                  <a:pt x="614768" y="62865"/>
                </a:lnTo>
                <a:lnTo>
                  <a:pt x="614883" y="56108"/>
                </a:lnTo>
                <a:lnTo>
                  <a:pt x="614997" y="49530"/>
                </a:lnTo>
                <a:lnTo>
                  <a:pt x="615111" y="43180"/>
                </a:lnTo>
                <a:lnTo>
                  <a:pt x="615226" y="36830"/>
                </a:lnTo>
                <a:lnTo>
                  <a:pt x="615340" y="30480"/>
                </a:lnTo>
                <a:lnTo>
                  <a:pt x="615442" y="24130"/>
                </a:lnTo>
                <a:lnTo>
                  <a:pt x="615556" y="17780"/>
                </a:lnTo>
                <a:lnTo>
                  <a:pt x="615670" y="12700"/>
                </a:lnTo>
                <a:close/>
              </a:path>
              <a:path w="864235" h="1206500">
                <a:moveTo>
                  <a:pt x="616000" y="258762"/>
                </a:moveTo>
                <a:lnTo>
                  <a:pt x="615251" y="252399"/>
                </a:lnTo>
                <a:lnTo>
                  <a:pt x="615607" y="237515"/>
                </a:lnTo>
                <a:lnTo>
                  <a:pt x="614934" y="232473"/>
                </a:lnTo>
                <a:lnTo>
                  <a:pt x="615073" y="238836"/>
                </a:lnTo>
                <a:lnTo>
                  <a:pt x="614946" y="247357"/>
                </a:lnTo>
                <a:lnTo>
                  <a:pt x="615073" y="255003"/>
                </a:lnTo>
                <a:lnTo>
                  <a:pt x="616000" y="258762"/>
                </a:lnTo>
                <a:close/>
              </a:path>
              <a:path w="864235" h="1206500">
                <a:moveTo>
                  <a:pt x="616077" y="131508"/>
                </a:moveTo>
                <a:lnTo>
                  <a:pt x="615835" y="116395"/>
                </a:lnTo>
                <a:lnTo>
                  <a:pt x="615365" y="101358"/>
                </a:lnTo>
                <a:lnTo>
                  <a:pt x="614718" y="88226"/>
                </a:lnTo>
                <a:lnTo>
                  <a:pt x="613994" y="78854"/>
                </a:lnTo>
                <a:lnTo>
                  <a:pt x="613257" y="85763"/>
                </a:lnTo>
                <a:lnTo>
                  <a:pt x="613956" y="98399"/>
                </a:lnTo>
                <a:lnTo>
                  <a:pt x="614362" y="111252"/>
                </a:lnTo>
                <a:lnTo>
                  <a:pt x="614921" y="122796"/>
                </a:lnTo>
                <a:lnTo>
                  <a:pt x="616077" y="131508"/>
                </a:lnTo>
                <a:close/>
              </a:path>
              <a:path w="864235" h="1206500">
                <a:moveTo>
                  <a:pt x="616483" y="323075"/>
                </a:moveTo>
                <a:lnTo>
                  <a:pt x="615810" y="317258"/>
                </a:lnTo>
                <a:lnTo>
                  <a:pt x="614934" y="339001"/>
                </a:lnTo>
                <a:lnTo>
                  <a:pt x="615696" y="339001"/>
                </a:lnTo>
                <a:lnTo>
                  <a:pt x="616331" y="332003"/>
                </a:lnTo>
                <a:lnTo>
                  <a:pt x="616483" y="323075"/>
                </a:lnTo>
                <a:close/>
              </a:path>
              <a:path w="864235" h="1206500">
                <a:moveTo>
                  <a:pt x="619023" y="769124"/>
                </a:moveTo>
                <a:lnTo>
                  <a:pt x="618083" y="773290"/>
                </a:lnTo>
                <a:lnTo>
                  <a:pt x="617753" y="779995"/>
                </a:lnTo>
                <a:lnTo>
                  <a:pt x="618693" y="781824"/>
                </a:lnTo>
                <a:lnTo>
                  <a:pt x="618731" y="779995"/>
                </a:lnTo>
                <a:lnTo>
                  <a:pt x="619023" y="769124"/>
                </a:lnTo>
                <a:close/>
              </a:path>
              <a:path w="864235" h="1206500">
                <a:moveTo>
                  <a:pt x="619633" y="753287"/>
                </a:moveTo>
                <a:lnTo>
                  <a:pt x="619493" y="753287"/>
                </a:lnTo>
                <a:lnTo>
                  <a:pt x="619429" y="753160"/>
                </a:lnTo>
                <a:lnTo>
                  <a:pt x="619429" y="753427"/>
                </a:lnTo>
                <a:lnTo>
                  <a:pt x="619493" y="753630"/>
                </a:lnTo>
                <a:lnTo>
                  <a:pt x="619493" y="754037"/>
                </a:lnTo>
                <a:lnTo>
                  <a:pt x="619633" y="753287"/>
                </a:lnTo>
                <a:close/>
              </a:path>
              <a:path w="864235" h="1206500">
                <a:moveTo>
                  <a:pt x="619925" y="767753"/>
                </a:moveTo>
                <a:lnTo>
                  <a:pt x="619467" y="767753"/>
                </a:lnTo>
                <a:lnTo>
                  <a:pt x="619899" y="770801"/>
                </a:lnTo>
                <a:lnTo>
                  <a:pt x="619925" y="767753"/>
                </a:lnTo>
                <a:close/>
              </a:path>
              <a:path w="864235" h="1206500">
                <a:moveTo>
                  <a:pt x="619950" y="765149"/>
                </a:moveTo>
                <a:lnTo>
                  <a:pt x="619848" y="760996"/>
                </a:lnTo>
                <a:lnTo>
                  <a:pt x="619760" y="758863"/>
                </a:lnTo>
                <a:lnTo>
                  <a:pt x="619493" y="754037"/>
                </a:lnTo>
                <a:lnTo>
                  <a:pt x="617220" y="763485"/>
                </a:lnTo>
                <a:lnTo>
                  <a:pt x="617283" y="764159"/>
                </a:lnTo>
                <a:lnTo>
                  <a:pt x="617385" y="765149"/>
                </a:lnTo>
                <a:lnTo>
                  <a:pt x="617639" y="767753"/>
                </a:lnTo>
                <a:lnTo>
                  <a:pt x="617969" y="765149"/>
                </a:lnTo>
                <a:lnTo>
                  <a:pt x="618058" y="764159"/>
                </a:lnTo>
                <a:lnTo>
                  <a:pt x="618121" y="763485"/>
                </a:lnTo>
                <a:lnTo>
                  <a:pt x="618350" y="760996"/>
                </a:lnTo>
                <a:lnTo>
                  <a:pt x="618820" y="762012"/>
                </a:lnTo>
                <a:lnTo>
                  <a:pt x="618909" y="765149"/>
                </a:lnTo>
                <a:lnTo>
                  <a:pt x="619112" y="765149"/>
                </a:lnTo>
                <a:lnTo>
                  <a:pt x="619950" y="765149"/>
                </a:lnTo>
                <a:close/>
              </a:path>
              <a:path w="864235" h="1206500">
                <a:moveTo>
                  <a:pt x="631101" y="1175842"/>
                </a:moveTo>
                <a:lnTo>
                  <a:pt x="628688" y="1175905"/>
                </a:lnTo>
                <a:lnTo>
                  <a:pt x="623989" y="1176108"/>
                </a:lnTo>
                <a:lnTo>
                  <a:pt x="622109" y="1175639"/>
                </a:lnTo>
                <a:lnTo>
                  <a:pt x="617016" y="1176375"/>
                </a:lnTo>
                <a:lnTo>
                  <a:pt x="620026" y="1177048"/>
                </a:lnTo>
                <a:lnTo>
                  <a:pt x="623049" y="1177785"/>
                </a:lnTo>
                <a:lnTo>
                  <a:pt x="631101" y="1175842"/>
                </a:lnTo>
                <a:close/>
              </a:path>
              <a:path w="864235" h="1206500">
                <a:moveTo>
                  <a:pt x="640016" y="1177290"/>
                </a:moveTo>
                <a:lnTo>
                  <a:pt x="628421" y="1177290"/>
                </a:lnTo>
                <a:lnTo>
                  <a:pt x="633653" y="1178560"/>
                </a:lnTo>
                <a:lnTo>
                  <a:pt x="640016" y="1177290"/>
                </a:lnTo>
                <a:close/>
              </a:path>
              <a:path w="864235" h="1206500">
                <a:moveTo>
                  <a:pt x="648004" y="1051560"/>
                </a:moveTo>
                <a:lnTo>
                  <a:pt x="647458" y="1051179"/>
                </a:lnTo>
                <a:lnTo>
                  <a:pt x="645795" y="1052830"/>
                </a:lnTo>
                <a:lnTo>
                  <a:pt x="648004" y="1051560"/>
                </a:lnTo>
                <a:close/>
              </a:path>
              <a:path w="864235" h="1206500">
                <a:moveTo>
                  <a:pt x="660146" y="933475"/>
                </a:moveTo>
                <a:lnTo>
                  <a:pt x="656323" y="933005"/>
                </a:lnTo>
                <a:lnTo>
                  <a:pt x="654037" y="933005"/>
                </a:lnTo>
                <a:lnTo>
                  <a:pt x="652297" y="933208"/>
                </a:lnTo>
                <a:lnTo>
                  <a:pt x="655180" y="933272"/>
                </a:lnTo>
                <a:lnTo>
                  <a:pt x="657796" y="933411"/>
                </a:lnTo>
                <a:lnTo>
                  <a:pt x="660146" y="933475"/>
                </a:lnTo>
                <a:close/>
              </a:path>
              <a:path w="864235" h="1206500">
                <a:moveTo>
                  <a:pt x="728433" y="1145540"/>
                </a:moveTo>
                <a:lnTo>
                  <a:pt x="728129" y="1144955"/>
                </a:lnTo>
                <a:lnTo>
                  <a:pt x="727697" y="1145540"/>
                </a:lnTo>
                <a:lnTo>
                  <a:pt x="728433" y="1145540"/>
                </a:lnTo>
                <a:close/>
              </a:path>
              <a:path w="864235" h="1206500">
                <a:moveTo>
                  <a:pt x="763054" y="1122680"/>
                </a:moveTo>
                <a:lnTo>
                  <a:pt x="762698" y="1122197"/>
                </a:lnTo>
                <a:lnTo>
                  <a:pt x="760971" y="1123950"/>
                </a:lnTo>
                <a:lnTo>
                  <a:pt x="763054" y="1122680"/>
                </a:lnTo>
                <a:close/>
              </a:path>
              <a:path w="864235" h="1206500">
                <a:moveTo>
                  <a:pt x="808659" y="1173480"/>
                </a:moveTo>
                <a:lnTo>
                  <a:pt x="808316" y="1172984"/>
                </a:lnTo>
                <a:lnTo>
                  <a:pt x="806450" y="1174750"/>
                </a:lnTo>
                <a:lnTo>
                  <a:pt x="808659" y="1173480"/>
                </a:lnTo>
                <a:close/>
              </a:path>
              <a:path w="864235" h="1206500">
                <a:moveTo>
                  <a:pt x="810336" y="1103325"/>
                </a:moveTo>
                <a:lnTo>
                  <a:pt x="810272" y="1103668"/>
                </a:lnTo>
                <a:lnTo>
                  <a:pt x="810336" y="1103325"/>
                </a:lnTo>
                <a:close/>
              </a:path>
              <a:path w="864235" h="1206500">
                <a:moveTo>
                  <a:pt x="837907" y="1147470"/>
                </a:moveTo>
                <a:lnTo>
                  <a:pt x="837844" y="1148537"/>
                </a:lnTo>
                <a:lnTo>
                  <a:pt x="837717" y="1150213"/>
                </a:lnTo>
                <a:lnTo>
                  <a:pt x="837641" y="1152766"/>
                </a:lnTo>
                <a:lnTo>
                  <a:pt x="837780" y="1150886"/>
                </a:lnTo>
                <a:lnTo>
                  <a:pt x="837907" y="1147470"/>
                </a:lnTo>
                <a:close/>
              </a:path>
              <a:path w="864235" h="1206500">
                <a:moveTo>
                  <a:pt x="863955" y="944664"/>
                </a:moveTo>
                <a:lnTo>
                  <a:pt x="863917" y="944410"/>
                </a:lnTo>
                <a:lnTo>
                  <a:pt x="863130" y="941070"/>
                </a:lnTo>
                <a:lnTo>
                  <a:pt x="862190" y="939800"/>
                </a:lnTo>
                <a:lnTo>
                  <a:pt x="861161" y="938390"/>
                </a:lnTo>
                <a:lnTo>
                  <a:pt x="858735" y="934720"/>
                </a:lnTo>
                <a:lnTo>
                  <a:pt x="857897" y="933450"/>
                </a:lnTo>
                <a:lnTo>
                  <a:pt x="852068" y="933450"/>
                </a:lnTo>
                <a:lnTo>
                  <a:pt x="847039" y="932180"/>
                </a:lnTo>
                <a:lnTo>
                  <a:pt x="844016" y="932180"/>
                </a:lnTo>
                <a:lnTo>
                  <a:pt x="844016" y="961390"/>
                </a:lnTo>
                <a:lnTo>
                  <a:pt x="844016" y="980440"/>
                </a:lnTo>
                <a:lnTo>
                  <a:pt x="843876" y="980440"/>
                </a:lnTo>
                <a:lnTo>
                  <a:pt x="843686" y="981710"/>
                </a:lnTo>
                <a:lnTo>
                  <a:pt x="843546" y="981710"/>
                </a:lnTo>
                <a:lnTo>
                  <a:pt x="843610" y="983856"/>
                </a:lnTo>
                <a:lnTo>
                  <a:pt x="843559" y="982980"/>
                </a:lnTo>
                <a:lnTo>
                  <a:pt x="843546" y="981710"/>
                </a:lnTo>
                <a:lnTo>
                  <a:pt x="842137" y="982980"/>
                </a:lnTo>
                <a:lnTo>
                  <a:pt x="841400" y="982980"/>
                </a:lnTo>
                <a:lnTo>
                  <a:pt x="841375" y="981710"/>
                </a:lnTo>
                <a:lnTo>
                  <a:pt x="841260" y="976630"/>
                </a:lnTo>
                <a:lnTo>
                  <a:pt x="841171" y="972820"/>
                </a:lnTo>
                <a:lnTo>
                  <a:pt x="841070" y="969010"/>
                </a:lnTo>
                <a:lnTo>
                  <a:pt x="840397" y="966292"/>
                </a:lnTo>
                <a:lnTo>
                  <a:pt x="840397" y="1174750"/>
                </a:lnTo>
                <a:lnTo>
                  <a:pt x="839990" y="1176020"/>
                </a:lnTo>
                <a:lnTo>
                  <a:pt x="839660" y="1176020"/>
                </a:lnTo>
                <a:lnTo>
                  <a:pt x="839050" y="1174750"/>
                </a:lnTo>
                <a:lnTo>
                  <a:pt x="839190" y="1176020"/>
                </a:lnTo>
                <a:lnTo>
                  <a:pt x="839584" y="1177290"/>
                </a:lnTo>
                <a:lnTo>
                  <a:pt x="839393" y="1177290"/>
                </a:lnTo>
                <a:lnTo>
                  <a:pt x="839050" y="1178560"/>
                </a:lnTo>
                <a:lnTo>
                  <a:pt x="836574" y="1178560"/>
                </a:lnTo>
                <a:lnTo>
                  <a:pt x="836028" y="1177290"/>
                </a:lnTo>
                <a:lnTo>
                  <a:pt x="826706" y="1177290"/>
                </a:lnTo>
                <a:lnTo>
                  <a:pt x="821004" y="1176020"/>
                </a:lnTo>
                <a:lnTo>
                  <a:pt x="801357" y="1176020"/>
                </a:lnTo>
                <a:lnTo>
                  <a:pt x="802093" y="1174750"/>
                </a:lnTo>
                <a:lnTo>
                  <a:pt x="802424" y="1173480"/>
                </a:lnTo>
                <a:lnTo>
                  <a:pt x="803706" y="1174750"/>
                </a:lnTo>
                <a:lnTo>
                  <a:pt x="804202" y="1173480"/>
                </a:lnTo>
                <a:lnTo>
                  <a:pt x="805713" y="1169670"/>
                </a:lnTo>
                <a:lnTo>
                  <a:pt x="806856" y="1170940"/>
                </a:lnTo>
                <a:lnTo>
                  <a:pt x="808316" y="1172984"/>
                </a:lnTo>
                <a:lnTo>
                  <a:pt x="811834" y="1169670"/>
                </a:lnTo>
                <a:lnTo>
                  <a:pt x="814527" y="1167130"/>
                </a:lnTo>
                <a:lnTo>
                  <a:pt x="822477" y="1159510"/>
                </a:lnTo>
                <a:lnTo>
                  <a:pt x="830313" y="1151890"/>
                </a:lnTo>
                <a:lnTo>
                  <a:pt x="838047" y="1144270"/>
                </a:lnTo>
                <a:lnTo>
                  <a:pt x="837984" y="1145540"/>
                </a:lnTo>
                <a:lnTo>
                  <a:pt x="837907" y="1146810"/>
                </a:lnTo>
                <a:lnTo>
                  <a:pt x="838822" y="1146810"/>
                </a:lnTo>
                <a:lnTo>
                  <a:pt x="839825" y="1153160"/>
                </a:lnTo>
                <a:lnTo>
                  <a:pt x="839914" y="1154430"/>
                </a:lnTo>
                <a:lnTo>
                  <a:pt x="840016" y="1155700"/>
                </a:lnTo>
                <a:lnTo>
                  <a:pt x="840105" y="1156970"/>
                </a:lnTo>
                <a:lnTo>
                  <a:pt x="840193" y="1158240"/>
                </a:lnTo>
                <a:lnTo>
                  <a:pt x="840295" y="1159510"/>
                </a:lnTo>
                <a:lnTo>
                  <a:pt x="840397" y="1174750"/>
                </a:lnTo>
                <a:lnTo>
                  <a:pt x="840397" y="966292"/>
                </a:lnTo>
                <a:lnTo>
                  <a:pt x="840130" y="965200"/>
                </a:lnTo>
                <a:lnTo>
                  <a:pt x="840003" y="966470"/>
                </a:lnTo>
                <a:lnTo>
                  <a:pt x="839876" y="967740"/>
                </a:lnTo>
                <a:lnTo>
                  <a:pt x="839762" y="969010"/>
                </a:lnTo>
                <a:lnTo>
                  <a:pt x="839635" y="970280"/>
                </a:lnTo>
                <a:lnTo>
                  <a:pt x="839508" y="971550"/>
                </a:lnTo>
                <a:lnTo>
                  <a:pt x="839393" y="972820"/>
                </a:lnTo>
                <a:lnTo>
                  <a:pt x="839266" y="974090"/>
                </a:lnTo>
                <a:lnTo>
                  <a:pt x="839139" y="975360"/>
                </a:lnTo>
                <a:lnTo>
                  <a:pt x="839025" y="976630"/>
                </a:lnTo>
                <a:lnTo>
                  <a:pt x="838898" y="977900"/>
                </a:lnTo>
                <a:lnTo>
                  <a:pt x="838771" y="979170"/>
                </a:lnTo>
                <a:lnTo>
                  <a:pt x="838644" y="980440"/>
                </a:lnTo>
                <a:lnTo>
                  <a:pt x="840257" y="980440"/>
                </a:lnTo>
                <a:lnTo>
                  <a:pt x="840193" y="984250"/>
                </a:lnTo>
                <a:lnTo>
                  <a:pt x="838923" y="985304"/>
                </a:lnTo>
                <a:lnTo>
                  <a:pt x="838923" y="1111250"/>
                </a:lnTo>
                <a:lnTo>
                  <a:pt x="834364" y="1116330"/>
                </a:lnTo>
                <a:lnTo>
                  <a:pt x="830021" y="1120127"/>
                </a:lnTo>
                <a:lnTo>
                  <a:pt x="826236" y="1126490"/>
                </a:lnTo>
                <a:lnTo>
                  <a:pt x="823417" y="1131570"/>
                </a:lnTo>
                <a:lnTo>
                  <a:pt x="822083" y="1130300"/>
                </a:lnTo>
                <a:lnTo>
                  <a:pt x="813460" y="1144270"/>
                </a:lnTo>
                <a:lnTo>
                  <a:pt x="802436" y="1154430"/>
                </a:lnTo>
                <a:lnTo>
                  <a:pt x="790625" y="1165860"/>
                </a:lnTo>
                <a:lnTo>
                  <a:pt x="779614" y="1176020"/>
                </a:lnTo>
                <a:lnTo>
                  <a:pt x="766800" y="1176020"/>
                </a:lnTo>
                <a:lnTo>
                  <a:pt x="768477" y="1174750"/>
                </a:lnTo>
                <a:lnTo>
                  <a:pt x="760361" y="1176020"/>
                </a:lnTo>
                <a:lnTo>
                  <a:pt x="751649" y="1176020"/>
                </a:lnTo>
                <a:lnTo>
                  <a:pt x="742124" y="1177290"/>
                </a:lnTo>
                <a:lnTo>
                  <a:pt x="731583" y="1177290"/>
                </a:lnTo>
                <a:lnTo>
                  <a:pt x="743508" y="1160780"/>
                </a:lnTo>
                <a:lnTo>
                  <a:pt x="747179" y="1155700"/>
                </a:lnTo>
                <a:lnTo>
                  <a:pt x="751979" y="1150620"/>
                </a:lnTo>
                <a:lnTo>
                  <a:pt x="753173" y="1149350"/>
                </a:lnTo>
                <a:lnTo>
                  <a:pt x="761555" y="1140460"/>
                </a:lnTo>
                <a:lnTo>
                  <a:pt x="766356" y="1135380"/>
                </a:lnTo>
                <a:lnTo>
                  <a:pt x="787806" y="1117600"/>
                </a:lnTo>
                <a:lnTo>
                  <a:pt x="810272" y="1102360"/>
                </a:lnTo>
                <a:lnTo>
                  <a:pt x="811415" y="1097280"/>
                </a:lnTo>
                <a:lnTo>
                  <a:pt x="811314" y="1096010"/>
                </a:lnTo>
                <a:lnTo>
                  <a:pt x="811199" y="1094740"/>
                </a:lnTo>
                <a:lnTo>
                  <a:pt x="811098" y="1093470"/>
                </a:lnTo>
                <a:lnTo>
                  <a:pt x="810996" y="1092200"/>
                </a:lnTo>
                <a:lnTo>
                  <a:pt x="810882" y="1090930"/>
                </a:lnTo>
                <a:lnTo>
                  <a:pt x="810780" y="1089621"/>
                </a:lnTo>
                <a:lnTo>
                  <a:pt x="810679" y="1088390"/>
                </a:lnTo>
                <a:lnTo>
                  <a:pt x="811352" y="1083310"/>
                </a:lnTo>
                <a:lnTo>
                  <a:pt x="812698" y="1083310"/>
                </a:lnTo>
                <a:lnTo>
                  <a:pt x="815975" y="1078230"/>
                </a:lnTo>
                <a:lnTo>
                  <a:pt x="824357" y="1078230"/>
                </a:lnTo>
                <a:lnTo>
                  <a:pt x="828382" y="1073150"/>
                </a:lnTo>
                <a:lnTo>
                  <a:pt x="829056" y="1073150"/>
                </a:lnTo>
                <a:lnTo>
                  <a:pt x="828852" y="1074420"/>
                </a:lnTo>
                <a:lnTo>
                  <a:pt x="829398" y="1073150"/>
                </a:lnTo>
                <a:lnTo>
                  <a:pt x="830465" y="1070610"/>
                </a:lnTo>
                <a:lnTo>
                  <a:pt x="834351" y="1069340"/>
                </a:lnTo>
                <a:lnTo>
                  <a:pt x="837844" y="1066800"/>
                </a:lnTo>
                <a:lnTo>
                  <a:pt x="837946" y="1071880"/>
                </a:lnTo>
                <a:lnTo>
                  <a:pt x="838060" y="1076960"/>
                </a:lnTo>
                <a:lnTo>
                  <a:pt x="838187" y="1082040"/>
                </a:lnTo>
                <a:lnTo>
                  <a:pt x="838288" y="1085850"/>
                </a:lnTo>
                <a:lnTo>
                  <a:pt x="838403" y="1089621"/>
                </a:lnTo>
                <a:lnTo>
                  <a:pt x="838530" y="1093901"/>
                </a:lnTo>
                <a:lnTo>
                  <a:pt x="838619" y="1097280"/>
                </a:lnTo>
                <a:lnTo>
                  <a:pt x="838733" y="1101090"/>
                </a:lnTo>
                <a:lnTo>
                  <a:pt x="838847" y="1107427"/>
                </a:lnTo>
                <a:lnTo>
                  <a:pt x="838923" y="1111250"/>
                </a:lnTo>
                <a:lnTo>
                  <a:pt x="838923" y="985304"/>
                </a:lnTo>
                <a:lnTo>
                  <a:pt x="838847" y="1037590"/>
                </a:lnTo>
                <a:lnTo>
                  <a:pt x="838746" y="1038567"/>
                </a:lnTo>
                <a:lnTo>
                  <a:pt x="838377" y="1040130"/>
                </a:lnTo>
                <a:lnTo>
                  <a:pt x="837844" y="1038707"/>
                </a:lnTo>
                <a:lnTo>
                  <a:pt x="837844" y="1049020"/>
                </a:lnTo>
                <a:lnTo>
                  <a:pt x="832548" y="1054100"/>
                </a:lnTo>
                <a:lnTo>
                  <a:pt x="827049" y="1059180"/>
                </a:lnTo>
                <a:lnTo>
                  <a:pt x="821080" y="1064260"/>
                </a:lnTo>
                <a:lnTo>
                  <a:pt x="805370" y="1076337"/>
                </a:lnTo>
                <a:lnTo>
                  <a:pt x="800658" y="1082040"/>
                </a:lnTo>
                <a:lnTo>
                  <a:pt x="777151" y="1112520"/>
                </a:lnTo>
                <a:lnTo>
                  <a:pt x="761174" y="1125220"/>
                </a:lnTo>
                <a:lnTo>
                  <a:pt x="756031" y="1127531"/>
                </a:lnTo>
                <a:lnTo>
                  <a:pt x="757008" y="1122680"/>
                </a:lnTo>
                <a:lnTo>
                  <a:pt x="758355" y="1123950"/>
                </a:lnTo>
                <a:lnTo>
                  <a:pt x="758736" y="1122680"/>
                </a:lnTo>
                <a:lnTo>
                  <a:pt x="759891" y="1118870"/>
                </a:lnTo>
                <a:lnTo>
                  <a:pt x="761161" y="1120127"/>
                </a:lnTo>
                <a:lnTo>
                  <a:pt x="762698" y="1122197"/>
                </a:lnTo>
                <a:lnTo>
                  <a:pt x="766000" y="1118870"/>
                </a:lnTo>
                <a:lnTo>
                  <a:pt x="776058" y="1108710"/>
                </a:lnTo>
                <a:lnTo>
                  <a:pt x="777328" y="1107427"/>
                </a:lnTo>
                <a:lnTo>
                  <a:pt x="781088" y="1103630"/>
                </a:lnTo>
                <a:lnTo>
                  <a:pt x="794766" y="1088390"/>
                </a:lnTo>
                <a:lnTo>
                  <a:pt x="800468" y="1082040"/>
                </a:lnTo>
                <a:lnTo>
                  <a:pt x="801624" y="1080770"/>
                </a:lnTo>
                <a:lnTo>
                  <a:pt x="802563" y="1079563"/>
                </a:lnTo>
                <a:lnTo>
                  <a:pt x="801852" y="1080579"/>
                </a:lnTo>
                <a:lnTo>
                  <a:pt x="805370" y="1076337"/>
                </a:lnTo>
                <a:lnTo>
                  <a:pt x="819569" y="1059180"/>
                </a:lnTo>
                <a:lnTo>
                  <a:pt x="829779" y="1047750"/>
                </a:lnTo>
                <a:lnTo>
                  <a:pt x="837806" y="1038758"/>
                </a:lnTo>
                <a:lnTo>
                  <a:pt x="837844" y="1049020"/>
                </a:lnTo>
                <a:lnTo>
                  <a:pt x="837844" y="1038707"/>
                </a:lnTo>
                <a:lnTo>
                  <a:pt x="838847" y="1037590"/>
                </a:lnTo>
                <a:lnTo>
                  <a:pt x="838847" y="985367"/>
                </a:lnTo>
                <a:lnTo>
                  <a:pt x="837107" y="986790"/>
                </a:lnTo>
                <a:lnTo>
                  <a:pt x="834021" y="990600"/>
                </a:lnTo>
                <a:lnTo>
                  <a:pt x="831202" y="993140"/>
                </a:lnTo>
                <a:lnTo>
                  <a:pt x="824026" y="999490"/>
                </a:lnTo>
                <a:lnTo>
                  <a:pt x="821080" y="1005840"/>
                </a:lnTo>
                <a:lnTo>
                  <a:pt x="814501" y="1012190"/>
                </a:lnTo>
                <a:lnTo>
                  <a:pt x="812685" y="1010920"/>
                </a:lnTo>
                <a:lnTo>
                  <a:pt x="805967" y="1021080"/>
                </a:lnTo>
                <a:lnTo>
                  <a:pt x="785291" y="1036320"/>
                </a:lnTo>
                <a:lnTo>
                  <a:pt x="778675" y="1047750"/>
                </a:lnTo>
                <a:lnTo>
                  <a:pt x="777201" y="1043940"/>
                </a:lnTo>
                <a:lnTo>
                  <a:pt x="778878" y="1050290"/>
                </a:lnTo>
                <a:lnTo>
                  <a:pt x="768883" y="1050290"/>
                </a:lnTo>
                <a:lnTo>
                  <a:pt x="775589" y="1055370"/>
                </a:lnTo>
                <a:lnTo>
                  <a:pt x="771702" y="1055370"/>
                </a:lnTo>
                <a:lnTo>
                  <a:pt x="768794" y="1064260"/>
                </a:lnTo>
                <a:lnTo>
                  <a:pt x="762063" y="1069340"/>
                </a:lnTo>
                <a:lnTo>
                  <a:pt x="757555" y="1071613"/>
                </a:lnTo>
                <a:lnTo>
                  <a:pt x="757555" y="1104900"/>
                </a:lnTo>
                <a:lnTo>
                  <a:pt x="756945" y="1106170"/>
                </a:lnTo>
                <a:lnTo>
                  <a:pt x="755751" y="1107427"/>
                </a:lnTo>
                <a:lnTo>
                  <a:pt x="756881" y="1103630"/>
                </a:lnTo>
                <a:lnTo>
                  <a:pt x="757085" y="1104900"/>
                </a:lnTo>
                <a:lnTo>
                  <a:pt x="757555" y="1104900"/>
                </a:lnTo>
                <a:lnTo>
                  <a:pt x="757555" y="1071613"/>
                </a:lnTo>
                <a:lnTo>
                  <a:pt x="754468" y="1073150"/>
                </a:lnTo>
                <a:lnTo>
                  <a:pt x="752716" y="1075982"/>
                </a:lnTo>
                <a:lnTo>
                  <a:pt x="752716" y="1109980"/>
                </a:lnTo>
                <a:lnTo>
                  <a:pt x="751916" y="1111250"/>
                </a:lnTo>
                <a:lnTo>
                  <a:pt x="752589" y="1109980"/>
                </a:lnTo>
                <a:lnTo>
                  <a:pt x="752716" y="1109980"/>
                </a:lnTo>
                <a:lnTo>
                  <a:pt x="752716" y="1075982"/>
                </a:lnTo>
                <a:lnTo>
                  <a:pt x="750697" y="1079246"/>
                </a:lnTo>
                <a:lnTo>
                  <a:pt x="750697" y="1131150"/>
                </a:lnTo>
                <a:lnTo>
                  <a:pt x="750100" y="1131570"/>
                </a:lnTo>
                <a:lnTo>
                  <a:pt x="745007" y="1135380"/>
                </a:lnTo>
                <a:lnTo>
                  <a:pt x="748360" y="1131570"/>
                </a:lnTo>
                <a:lnTo>
                  <a:pt x="750697" y="1131150"/>
                </a:lnTo>
                <a:lnTo>
                  <a:pt x="750697" y="1079246"/>
                </a:lnTo>
                <a:lnTo>
                  <a:pt x="748957" y="1082040"/>
                </a:lnTo>
                <a:lnTo>
                  <a:pt x="748690" y="1081201"/>
                </a:lnTo>
                <a:lnTo>
                  <a:pt x="748690" y="1115060"/>
                </a:lnTo>
                <a:lnTo>
                  <a:pt x="744474" y="1118870"/>
                </a:lnTo>
                <a:lnTo>
                  <a:pt x="743597" y="1119657"/>
                </a:lnTo>
                <a:lnTo>
                  <a:pt x="743597" y="1136650"/>
                </a:lnTo>
                <a:lnTo>
                  <a:pt x="740791" y="1138504"/>
                </a:lnTo>
                <a:lnTo>
                  <a:pt x="741210" y="1137920"/>
                </a:lnTo>
                <a:lnTo>
                  <a:pt x="743064" y="1135380"/>
                </a:lnTo>
                <a:lnTo>
                  <a:pt x="743534" y="1135380"/>
                </a:lnTo>
                <a:lnTo>
                  <a:pt x="743597" y="1136650"/>
                </a:lnTo>
                <a:lnTo>
                  <a:pt x="743597" y="1119657"/>
                </a:lnTo>
                <a:lnTo>
                  <a:pt x="740168" y="1122680"/>
                </a:lnTo>
                <a:lnTo>
                  <a:pt x="737831" y="1124585"/>
                </a:lnTo>
                <a:lnTo>
                  <a:pt x="737831" y="1140460"/>
                </a:lnTo>
                <a:lnTo>
                  <a:pt x="732396" y="1144270"/>
                </a:lnTo>
                <a:lnTo>
                  <a:pt x="727163" y="1149350"/>
                </a:lnTo>
                <a:lnTo>
                  <a:pt x="727163" y="1144270"/>
                </a:lnTo>
                <a:lnTo>
                  <a:pt x="727760" y="1144270"/>
                </a:lnTo>
                <a:lnTo>
                  <a:pt x="728129" y="1144955"/>
                </a:lnTo>
                <a:lnTo>
                  <a:pt x="728624" y="1144270"/>
                </a:lnTo>
                <a:lnTo>
                  <a:pt x="731393" y="1140460"/>
                </a:lnTo>
                <a:lnTo>
                  <a:pt x="737831" y="1140460"/>
                </a:lnTo>
                <a:lnTo>
                  <a:pt x="737831" y="1124585"/>
                </a:lnTo>
                <a:lnTo>
                  <a:pt x="735482" y="1126490"/>
                </a:lnTo>
                <a:lnTo>
                  <a:pt x="730046" y="1129030"/>
                </a:lnTo>
                <a:lnTo>
                  <a:pt x="725487" y="1132840"/>
                </a:lnTo>
                <a:lnTo>
                  <a:pt x="721258" y="1137920"/>
                </a:lnTo>
                <a:lnTo>
                  <a:pt x="721296" y="1136650"/>
                </a:lnTo>
                <a:lnTo>
                  <a:pt x="721385" y="1134110"/>
                </a:lnTo>
                <a:lnTo>
                  <a:pt x="723607" y="1131570"/>
                </a:lnTo>
                <a:lnTo>
                  <a:pt x="724649" y="1130300"/>
                </a:lnTo>
                <a:lnTo>
                  <a:pt x="725690" y="1129030"/>
                </a:lnTo>
                <a:lnTo>
                  <a:pt x="727900" y="1127760"/>
                </a:lnTo>
                <a:lnTo>
                  <a:pt x="730110" y="1126490"/>
                </a:lnTo>
                <a:lnTo>
                  <a:pt x="729907" y="1127531"/>
                </a:lnTo>
                <a:lnTo>
                  <a:pt x="730516" y="1126490"/>
                </a:lnTo>
                <a:lnTo>
                  <a:pt x="731253" y="1125220"/>
                </a:lnTo>
                <a:lnTo>
                  <a:pt x="736752" y="1122680"/>
                </a:lnTo>
                <a:lnTo>
                  <a:pt x="738555" y="1120140"/>
                </a:lnTo>
                <a:lnTo>
                  <a:pt x="739165" y="1121410"/>
                </a:lnTo>
                <a:lnTo>
                  <a:pt x="739089" y="1122197"/>
                </a:lnTo>
                <a:lnTo>
                  <a:pt x="739038" y="1122680"/>
                </a:lnTo>
                <a:lnTo>
                  <a:pt x="740156" y="1120127"/>
                </a:lnTo>
                <a:lnTo>
                  <a:pt x="740714" y="1118870"/>
                </a:lnTo>
                <a:lnTo>
                  <a:pt x="745070" y="1117600"/>
                </a:lnTo>
                <a:lnTo>
                  <a:pt x="748690" y="1115060"/>
                </a:lnTo>
                <a:lnTo>
                  <a:pt x="748690" y="1081201"/>
                </a:lnTo>
                <a:lnTo>
                  <a:pt x="748157" y="1079500"/>
                </a:lnTo>
                <a:lnTo>
                  <a:pt x="746683" y="1083310"/>
                </a:lnTo>
                <a:lnTo>
                  <a:pt x="744537" y="1087120"/>
                </a:lnTo>
                <a:lnTo>
                  <a:pt x="741311" y="1088390"/>
                </a:lnTo>
                <a:lnTo>
                  <a:pt x="741451" y="1087120"/>
                </a:lnTo>
                <a:lnTo>
                  <a:pt x="740841" y="1087120"/>
                </a:lnTo>
                <a:lnTo>
                  <a:pt x="721487" y="1104900"/>
                </a:lnTo>
                <a:lnTo>
                  <a:pt x="715759" y="1112520"/>
                </a:lnTo>
                <a:lnTo>
                  <a:pt x="714082" y="1108710"/>
                </a:lnTo>
                <a:lnTo>
                  <a:pt x="713079" y="1116330"/>
                </a:lnTo>
                <a:lnTo>
                  <a:pt x="704824" y="1119314"/>
                </a:lnTo>
                <a:lnTo>
                  <a:pt x="704824" y="1160780"/>
                </a:lnTo>
                <a:lnTo>
                  <a:pt x="700532" y="1167130"/>
                </a:lnTo>
                <a:lnTo>
                  <a:pt x="696036" y="1173480"/>
                </a:lnTo>
                <a:lnTo>
                  <a:pt x="690930" y="1177290"/>
                </a:lnTo>
                <a:lnTo>
                  <a:pt x="686917" y="1177290"/>
                </a:lnTo>
                <a:lnTo>
                  <a:pt x="686981" y="1178560"/>
                </a:lnTo>
                <a:lnTo>
                  <a:pt x="689660" y="1178560"/>
                </a:lnTo>
                <a:lnTo>
                  <a:pt x="688987" y="1179830"/>
                </a:lnTo>
                <a:lnTo>
                  <a:pt x="688454" y="1179830"/>
                </a:lnTo>
                <a:lnTo>
                  <a:pt x="687781" y="1181100"/>
                </a:lnTo>
                <a:lnTo>
                  <a:pt x="679869" y="1181100"/>
                </a:lnTo>
                <a:lnTo>
                  <a:pt x="685914" y="1176020"/>
                </a:lnTo>
                <a:lnTo>
                  <a:pt x="692099" y="1170940"/>
                </a:lnTo>
                <a:lnTo>
                  <a:pt x="698398" y="1165860"/>
                </a:lnTo>
                <a:lnTo>
                  <a:pt x="704824" y="1160780"/>
                </a:lnTo>
                <a:lnTo>
                  <a:pt x="704824" y="1119314"/>
                </a:lnTo>
                <a:lnTo>
                  <a:pt x="702564" y="1120127"/>
                </a:lnTo>
                <a:lnTo>
                  <a:pt x="698512" y="1127760"/>
                </a:lnTo>
                <a:lnTo>
                  <a:pt x="697649" y="1126490"/>
                </a:lnTo>
                <a:lnTo>
                  <a:pt x="696633" y="1130300"/>
                </a:lnTo>
                <a:lnTo>
                  <a:pt x="694016" y="1127760"/>
                </a:lnTo>
                <a:lnTo>
                  <a:pt x="689025" y="1134110"/>
                </a:lnTo>
                <a:lnTo>
                  <a:pt x="684618" y="1139190"/>
                </a:lnTo>
                <a:lnTo>
                  <a:pt x="680326" y="1145540"/>
                </a:lnTo>
                <a:lnTo>
                  <a:pt x="675703" y="1150620"/>
                </a:lnTo>
                <a:lnTo>
                  <a:pt x="673760" y="1148080"/>
                </a:lnTo>
                <a:lnTo>
                  <a:pt x="670547" y="1155700"/>
                </a:lnTo>
                <a:lnTo>
                  <a:pt x="665378" y="1160780"/>
                </a:lnTo>
                <a:lnTo>
                  <a:pt x="659714" y="1164590"/>
                </a:lnTo>
                <a:lnTo>
                  <a:pt x="654977" y="1170940"/>
                </a:lnTo>
                <a:lnTo>
                  <a:pt x="654646" y="1169670"/>
                </a:lnTo>
                <a:lnTo>
                  <a:pt x="652030" y="1172210"/>
                </a:lnTo>
                <a:lnTo>
                  <a:pt x="649744" y="1174750"/>
                </a:lnTo>
                <a:lnTo>
                  <a:pt x="647331" y="1177290"/>
                </a:lnTo>
                <a:lnTo>
                  <a:pt x="646328" y="1177290"/>
                </a:lnTo>
                <a:lnTo>
                  <a:pt x="645922" y="1178560"/>
                </a:lnTo>
                <a:lnTo>
                  <a:pt x="645591" y="1178560"/>
                </a:lnTo>
                <a:lnTo>
                  <a:pt x="642505" y="1182370"/>
                </a:lnTo>
                <a:lnTo>
                  <a:pt x="637146" y="1181100"/>
                </a:lnTo>
                <a:lnTo>
                  <a:pt x="637324" y="1181100"/>
                </a:lnTo>
                <a:lnTo>
                  <a:pt x="640842" y="1179830"/>
                </a:lnTo>
                <a:lnTo>
                  <a:pt x="645502" y="1178585"/>
                </a:lnTo>
                <a:lnTo>
                  <a:pt x="638556" y="1179830"/>
                </a:lnTo>
                <a:lnTo>
                  <a:pt x="616546" y="1179830"/>
                </a:lnTo>
                <a:lnTo>
                  <a:pt x="616648" y="1178560"/>
                </a:lnTo>
                <a:lnTo>
                  <a:pt x="616750" y="1177290"/>
                </a:lnTo>
                <a:lnTo>
                  <a:pt x="616813" y="1168400"/>
                </a:lnTo>
                <a:lnTo>
                  <a:pt x="617410" y="1164590"/>
                </a:lnTo>
                <a:lnTo>
                  <a:pt x="618756" y="1164590"/>
                </a:lnTo>
                <a:lnTo>
                  <a:pt x="617956" y="1165860"/>
                </a:lnTo>
                <a:lnTo>
                  <a:pt x="619023" y="1164590"/>
                </a:lnTo>
                <a:lnTo>
                  <a:pt x="622249" y="1160780"/>
                </a:lnTo>
                <a:lnTo>
                  <a:pt x="630694" y="1159510"/>
                </a:lnTo>
                <a:lnTo>
                  <a:pt x="634987" y="1154430"/>
                </a:lnTo>
                <a:lnTo>
                  <a:pt x="635596" y="1154430"/>
                </a:lnTo>
                <a:lnTo>
                  <a:pt x="635393" y="1155700"/>
                </a:lnTo>
                <a:lnTo>
                  <a:pt x="635977" y="1154430"/>
                </a:lnTo>
                <a:lnTo>
                  <a:pt x="638340" y="1149350"/>
                </a:lnTo>
                <a:lnTo>
                  <a:pt x="648144" y="1150620"/>
                </a:lnTo>
                <a:lnTo>
                  <a:pt x="648500" y="1149350"/>
                </a:lnTo>
                <a:lnTo>
                  <a:pt x="650684" y="1141730"/>
                </a:lnTo>
                <a:lnTo>
                  <a:pt x="652030" y="1141730"/>
                </a:lnTo>
                <a:lnTo>
                  <a:pt x="654113" y="1137920"/>
                </a:lnTo>
                <a:lnTo>
                  <a:pt x="657123" y="1140460"/>
                </a:lnTo>
                <a:lnTo>
                  <a:pt x="657352" y="1140460"/>
                </a:lnTo>
                <a:lnTo>
                  <a:pt x="659917" y="1137920"/>
                </a:lnTo>
                <a:lnTo>
                  <a:pt x="686879" y="1111250"/>
                </a:lnTo>
                <a:lnTo>
                  <a:pt x="748944" y="1042670"/>
                </a:lnTo>
                <a:lnTo>
                  <a:pt x="763270" y="1028700"/>
                </a:lnTo>
                <a:lnTo>
                  <a:pt x="765873" y="1026160"/>
                </a:lnTo>
                <a:lnTo>
                  <a:pt x="769772" y="1022350"/>
                </a:lnTo>
                <a:lnTo>
                  <a:pt x="780199" y="1012190"/>
                </a:lnTo>
                <a:lnTo>
                  <a:pt x="781494" y="1010920"/>
                </a:lnTo>
                <a:lnTo>
                  <a:pt x="781100" y="1013460"/>
                </a:lnTo>
                <a:lnTo>
                  <a:pt x="782688" y="1010920"/>
                </a:lnTo>
                <a:lnTo>
                  <a:pt x="785075" y="1007110"/>
                </a:lnTo>
                <a:lnTo>
                  <a:pt x="787463" y="1003300"/>
                </a:lnTo>
                <a:lnTo>
                  <a:pt x="788073" y="1003300"/>
                </a:lnTo>
                <a:lnTo>
                  <a:pt x="788009" y="1004443"/>
                </a:lnTo>
                <a:lnTo>
                  <a:pt x="789355" y="1003300"/>
                </a:lnTo>
                <a:lnTo>
                  <a:pt x="796798" y="996950"/>
                </a:lnTo>
                <a:lnTo>
                  <a:pt x="804532" y="989330"/>
                </a:lnTo>
                <a:lnTo>
                  <a:pt x="811898" y="980440"/>
                </a:lnTo>
                <a:lnTo>
                  <a:pt x="819734" y="971550"/>
                </a:lnTo>
                <a:lnTo>
                  <a:pt x="820267" y="972820"/>
                </a:lnTo>
                <a:lnTo>
                  <a:pt x="819937" y="975360"/>
                </a:lnTo>
                <a:lnTo>
                  <a:pt x="822083" y="975360"/>
                </a:lnTo>
                <a:lnTo>
                  <a:pt x="824763" y="971550"/>
                </a:lnTo>
                <a:lnTo>
                  <a:pt x="826554" y="969010"/>
                </a:lnTo>
                <a:lnTo>
                  <a:pt x="830110" y="966470"/>
                </a:lnTo>
                <a:lnTo>
                  <a:pt x="831888" y="965200"/>
                </a:lnTo>
                <a:lnTo>
                  <a:pt x="835774" y="962660"/>
                </a:lnTo>
                <a:lnTo>
                  <a:pt x="835799" y="961390"/>
                </a:lnTo>
                <a:lnTo>
                  <a:pt x="835901" y="956310"/>
                </a:lnTo>
                <a:lnTo>
                  <a:pt x="836637" y="956310"/>
                </a:lnTo>
                <a:lnTo>
                  <a:pt x="838517" y="957580"/>
                </a:lnTo>
                <a:lnTo>
                  <a:pt x="838314" y="958850"/>
                </a:lnTo>
                <a:lnTo>
                  <a:pt x="838784" y="958850"/>
                </a:lnTo>
                <a:lnTo>
                  <a:pt x="839863" y="957580"/>
                </a:lnTo>
                <a:lnTo>
                  <a:pt x="840600" y="957580"/>
                </a:lnTo>
                <a:lnTo>
                  <a:pt x="840600" y="958850"/>
                </a:lnTo>
                <a:lnTo>
                  <a:pt x="840930" y="958850"/>
                </a:lnTo>
                <a:lnTo>
                  <a:pt x="841336" y="960120"/>
                </a:lnTo>
                <a:lnTo>
                  <a:pt x="841806" y="958850"/>
                </a:lnTo>
                <a:lnTo>
                  <a:pt x="841717" y="961390"/>
                </a:lnTo>
                <a:lnTo>
                  <a:pt x="841629" y="963930"/>
                </a:lnTo>
                <a:lnTo>
                  <a:pt x="841540" y="966470"/>
                </a:lnTo>
                <a:lnTo>
                  <a:pt x="841451" y="969010"/>
                </a:lnTo>
                <a:lnTo>
                  <a:pt x="841400" y="970280"/>
                </a:lnTo>
                <a:lnTo>
                  <a:pt x="842810" y="971550"/>
                </a:lnTo>
                <a:lnTo>
                  <a:pt x="842759" y="970280"/>
                </a:lnTo>
                <a:lnTo>
                  <a:pt x="842670" y="967740"/>
                </a:lnTo>
                <a:lnTo>
                  <a:pt x="842746" y="969010"/>
                </a:lnTo>
                <a:lnTo>
                  <a:pt x="842822" y="970280"/>
                </a:lnTo>
                <a:lnTo>
                  <a:pt x="842899" y="971550"/>
                </a:lnTo>
                <a:lnTo>
                  <a:pt x="842962" y="972820"/>
                </a:lnTo>
                <a:lnTo>
                  <a:pt x="843038" y="974090"/>
                </a:lnTo>
                <a:lnTo>
                  <a:pt x="843114" y="975360"/>
                </a:lnTo>
                <a:lnTo>
                  <a:pt x="843191" y="976630"/>
                </a:lnTo>
                <a:lnTo>
                  <a:pt x="843254" y="977900"/>
                </a:lnTo>
                <a:lnTo>
                  <a:pt x="843330" y="979170"/>
                </a:lnTo>
                <a:lnTo>
                  <a:pt x="843508" y="980440"/>
                </a:lnTo>
                <a:lnTo>
                  <a:pt x="843419" y="976630"/>
                </a:lnTo>
                <a:lnTo>
                  <a:pt x="843318" y="972820"/>
                </a:lnTo>
                <a:lnTo>
                  <a:pt x="843216" y="967740"/>
                </a:lnTo>
                <a:lnTo>
                  <a:pt x="843165" y="966470"/>
                </a:lnTo>
                <a:lnTo>
                  <a:pt x="843051" y="962660"/>
                </a:lnTo>
                <a:lnTo>
                  <a:pt x="842962" y="957580"/>
                </a:lnTo>
                <a:lnTo>
                  <a:pt x="842949" y="956310"/>
                </a:lnTo>
                <a:lnTo>
                  <a:pt x="843280" y="957580"/>
                </a:lnTo>
                <a:lnTo>
                  <a:pt x="843546" y="958850"/>
                </a:lnTo>
                <a:lnTo>
                  <a:pt x="843749" y="960120"/>
                </a:lnTo>
                <a:lnTo>
                  <a:pt x="843851" y="960628"/>
                </a:lnTo>
                <a:lnTo>
                  <a:pt x="844016" y="961390"/>
                </a:lnTo>
                <a:lnTo>
                  <a:pt x="844016" y="932180"/>
                </a:lnTo>
                <a:lnTo>
                  <a:pt x="842479" y="932180"/>
                </a:lnTo>
                <a:lnTo>
                  <a:pt x="842479" y="955040"/>
                </a:lnTo>
                <a:lnTo>
                  <a:pt x="842073" y="955040"/>
                </a:lnTo>
                <a:lnTo>
                  <a:pt x="842124" y="953757"/>
                </a:lnTo>
                <a:lnTo>
                  <a:pt x="842479" y="955040"/>
                </a:lnTo>
                <a:lnTo>
                  <a:pt x="842479" y="932180"/>
                </a:lnTo>
                <a:lnTo>
                  <a:pt x="824268" y="932180"/>
                </a:lnTo>
                <a:lnTo>
                  <a:pt x="824268" y="953706"/>
                </a:lnTo>
                <a:lnTo>
                  <a:pt x="823925" y="953706"/>
                </a:lnTo>
                <a:lnTo>
                  <a:pt x="823150" y="955040"/>
                </a:lnTo>
                <a:lnTo>
                  <a:pt x="822413" y="955040"/>
                </a:lnTo>
                <a:lnTo>
                  <a:pt x="818997" y="956310"/>
                </a:lnTo>
                <a:lnTo>
                  <a:pt x="821677" y="956310"/>
                </a:lnTo>
                <a:lnTo>
                  <a:pt x="815174" y="962660"/>
                </a:lnTo>
                <a:lnTo>
                  <a:pt x="812088" y="966470"/>
                </a:lnTo>
                <a:lnTo>
                  <a:pt x="810882" y="965200"/>
                </a:lnTo>
                <a:lnTo>
                  <a:pt x="800989" y="975360"/>
                </a:lnTo>
                <a:lnTo>
                  <a:pt x="790575" y="985520"/>
                </a:lnTo>
                <a:lnTo>
                  <a:pt x="779767" y="995680"/>
                </a:lnTo>
                <a:lnTo>
                  <a:pt x="768896" y="1004443"/>
                </a:lnTo>
                <a:lnTo>
                  <a:pt x="769759" y="1000760"/>
                </a:lnTo>
                <a:lnTo>
                  <a:pt x="772782" y="995680"/>
                </a:lnTo>
                <a:lnTo>
                  <a:pt x="776668" y="993140"/>
                </a:lnTo>
                <a:lnTo>
                  <a:pt x="776630" y="991870"/>
                </a:lnTo>
                <a:lnTo>
                  <a:pt x="776528" y="988060"/>
                </a:lnTo>
                <a:lnTo>
                  <a:pt x="782281" y="984250"/>
                </a:lnTo>
                <a:lnTo>
                  <a:pt x="788035" y="980440"/>
                </a:lnTo>
                <a:lnTo>
                  <a:pt x="798449" y="971550"/>
                </a:lnTo>
                <a:lnTo>
                  <a:pt x="801230" y="969010"/>
                </a:lnTo>
                <a:lnTo>
                  <a:pt x="808189" y="962660"/>
                </a:lnTo>
                <a:lnTo>
                  <a:pt x="817651" y="952500"/>
                </a:lnTo>
                <a:lnTo>
                  <a:pt x="824268" y="953706"/>
                </a:lnTo>
                <a:lnTo>
                  <a:pt x="824268" y="932180"/>
                </a:lnTo>
                <a:lnTo>
                  <a:pt x="800620" y="932180"/>
                </a:lnTo>
                <a:lnTo>
                  <a:pt x="800620" y="952500"/>
                </a:lnTo>
                <a:lnTo>
                  <a:pt x="800557" y="953706"/>
                </a:lnTo>
                <a:lnTo>
                  <a:pt x="799401" y="952500"/>
                </a:lnTo>
                <a:lnTo>
                  <a:pt x="800620" y="952500"/>
                </a:lnTo>
                <a:lnTo>
                  <a:pt x="800620" y="932180"/>
                </a:lnTo>
                <a:lnTo>
                  <a:pt x="796391" y="932180"/>
                </a:lnTo>
                <a:lnTo>
                  <a:pt x="796391" y="952500"/>
                </a:lnTo>
                <a:lnTo>
                  <a:pt x="795947" y="953706"/>
                </a:lnTo>
                <a:lnTo>
                  <a:pt x="795235" y="953706"/>
                </a:lnTo>
                <a:lnTo>
                  <a:pt x="783310" y="953706"/>
                </a:lnTo>
                <a:lnTo>
                  <a:pt x="773099" y="954824"/>
                </a:lnTo>
                <a:lnTo>
                  <a:pt x="772706" y="955040"/>
                </a:lnTo>
                <a:lnTo>
                  <a:pt x="773785" y="955040"/>
                </a:lnTo>
                <a:lnTo>
                  <a:pt x="795197" y="953757"/>
                </a:lnTo>
                <a:lnTo>
                  <a:pt x="791425" y="958850"/>
                </a:lnTo>
                <a:lnTo>
                  <a:pt x="788746" y="963930"/>
                </a:lnTo>
                <a:lnTo>
                  <a:pt x="784783" y="969010"/>
                </a:lnTo>
                <a:lnTo>
                  <a:pt x="782777" y="966470"/>
                </a:lnTo>
                <a:lnTo>
                  <a:pt x="782662" y="967740"/>
                </a:lnTo>
                <a:lnTo>
                  <a:pt x="782561" y="969010"/>
                </a:lnTo>
                <a:lnTo>
                  <a:pt x="782459" y="970280"/>
                </a:lnTo>
                <a:lnTo>
                  <a:pt x="782345" y="971550"/>
                </a:lnTo>
                <a:lnTo>
                  <a:pt x="782243" y="972820"/>
                </a:lnTo>
                <a:lnTo>
                  <a:pt x="782142" y="974090"/>
                </a:lnTo>
                <a:lnTo>
                  <a:pt x="782027" y="975360"/>
                </a:lnTo>
                <a:lnTo>
                  <a:pt x="772375" y="976630"/>
                </a:lnTo>
                <a:lnTo>
                  <a:pt x="769086" y="984250"/>
                </a:lnTo>
                <a:lnTo>
                  <a:pt x="768642" y="983056"/>
                </a:lnTo>
                <a:lnTo>
                  <a:pt x="768642" y="1004443"/>
                </a:lnTo>
                <a:lnTo>
                  <a:pt x="766673" y="1007110"/>
                </a:lnTo>
                <a:lnTo>
                  <a:pt x="765670" y="1007110"/>
                </a:lnTo>
                <a:lnTo>
                  <a:pt x="766533" y="1005840"/>
                </a:lnTo>
                <a:lnTo>
                  <a:pt x="767346" y="1005840"/>
                </a:lnTo>
                <a:lnTo>
                  <a:pt x="768070" y="1004443"/>
                </a:lnTo>
                <a:lnTo>
                  <a:pt x="768642" y="1004443"/>
                </a:lnTo>
                <a:lnTo>
                  <a:pt x="768642" y="983056"/>
                </a:lnTo>
                <a:lnTo>
                  <a:pt x="760628" y="991552"/>
                </a:lnTo>
                <a:lnTo>
                  <a:pt x="760628" y="1012190"/>
                </a:lnTo>
                <a:lnTo>
                  <a:pt x="756208" y="1014730"/>
                </a:lnTo>
                <a:lnTo>
                  <a:pt x="747483" y="1022350"/>
                </a:lnTo>
                <a:lnTo>
                  <a:pt x="750100" y="1017270"/>
                </a:lnTo>
                <a:lnTo>
                  <a:pt x="755599" y="1014730"/>
                </a:lnTo>
                <a:lnTo>
                  <a:pt x="760628" y="1012190"/>
                </a:lnTo>
                <a:lnTo>
                  <a:pt x="760628" y="991552"/>
                </a:lnTo>
                <a:lnTo>
                  <a:pt x="759142" y="993140"/>
                </a:lnTo>
                <a:lnTo>
                  <a:pt x="751027" y="1003300"/>
                </a:lnTo>
                <a:lnTo>
                  <a:pt x="743432" y="1014730"/>
                </a:lnTo>
                <a:lnTo>
                  <a:pt x="735545" y="1026160"/>
                </a:lnTo>
                <a:lnTo>
                  <a:pt x="735482" y="1024890"/>
                </a:lnTo>
                <a:lnTo>
                  <a:pt x="734872" y="1024890"/>
                </a:lnTo>
                <a:lnTo>
                  <a:pt x="734936" y="1026160"/>
                </a:lnTo>
                <a:lnTo>
                  <a:pt x="735749" y="1027430"/>
                </a:lnTo>
                <a:lnTo>
                  <a:pt x="734872" y="1028700"/>
                </a:lnTo>
                <a:lnTo>
                  <a:pt x="734136" y="1027430"/>
                </a:lnTo>
                <a:lnTo>
                  <a:pt x="734009" y="1027430"/>
                </a:lnTo>
                <a:lnTo>
                  <a:pt x="734009" y="1026160"/>
                </a:lnTo>
                <a:lnTo>
                  <a:pt x="727494" y="1026160"/>
                </a:lnTo>
                <a:lnTo>
                  <a:pt x="727608" y="1027430"/>
                </a:lnTo>
                <a:lnTo>
                  <a:pt x="727710" y="1028700"/>
                </a:lnTo>
                <a:lnTo>
                  <a:pt x="727824" y="1029970"/>
                </a:lnTo>
                <a:lnTo>
                  <a:pt x="727925" y="1031240"/>
                </a:lnTo>
                <a:lnTo>
                  <a:pt x="728040" y="1032510"/>
                </a:lnTo>
                <a:lnTo>
                  <a:pt x="728154" y="1033780"/>
                </a:lnTo>
                <a:lnTo>
                  <a:pt x="728256" y="1035050"/>
                </a:lnTo>
                <a:lnTo>
                  <a:pt x="728370" y="1036320"/>
                </a:lnTo>
                <a:lnTo>
                  <a:pt x="723811" y="1036320"/>
                </a:lnTo>
                <a:lnTo>
                  <a:pt x="723404" y="1037590"/>
                </a:lnTo>
                <a:lnTo>
                  <a:pt x="724382" y="1038567"/>
                </a:lnTo>
                <a:lnTo>
                  <a:pt x="726287" y="1040130"/>
                </a:lnTo>
                <a:lnTo>
                  <a:pt x="722604" y="1043940"/>
                </a:lnTo>
                <a:lnTo>
                  <a:pt x="718769" y="1049020"/>
                </a:lnTo>
                <a:lnTo>
                  <a:pt x="715086" y="1054100"/>
                </a:lnTo>
                <a:lnTo>
                  <a:pt x="692861" y="1075690"/>
                </a:lnTo>
                <a:lnTo>
                  <a:pt x="672198" y="1099820"/>
                </a:lnTo>
                <a:lnTo>
                  <a:pt x="651141" y="1123950"/>
                </a:lnTo>
                <a:lnTo>
                  <a:pt x="627748" y="1145540"/>
                </a:lnTo>
                <a:lnTo>
                  <a:pt x="618502" y="1151890"/>
                </a:lnTo>
                <a:lnTo>
                  <a:pt x="610247" y="1159510"/>
                </a:lnTo>
                <a:lnTo>
                  <a:pt x="602691" y="1168400"/>
                </a:lnTo>
                <a:lnTo>
                  <a:pt x="595477" y="1177290"/>
                </a:lnTo>
                <a:lnTo>
                  <a:pt x="578040" y="1177290"/>
                </a:lnTo>
                <a:lnTo>
                  <a:pt x="589102" y="1176020"/>
                </a:lnTo>
                <a:lnTo>
                  <a:pt x="575017" y="1176020"/>
                </a:lnTo>
                <a:lnTo>
                  <a:pt x="575017" y="1177290"/>
                </a:lnTo>
                <a:lnTo>
                  <a:pt x="573608" y="1178560"/>
                </a:lnTo>
                <a:lnTo>
                  <a:pt x="573747" y="1177290"/>
                </a:lnTo>
                <a:lnTo>
                  <a:pt x="575017" y="1177290"/>
                </a:lnTo>
                <a:lnTo>
                  <a:pt x="575017" y="1176020"/>
                </a:lnTo>
                <a:lnTo>
                  <a:pt x="582307" y="1168400"/>
                </a:lnTo>
                <a:lnTo>
                  <a:pt x="589826" y="1160780"/>
                </a:lnTo>
                <a:lnTo>
                  <a:pt x="597115" y="1151890"/>
                </a:lnTo>
                <a:lnTo>
                  <a:pt x="603796" y="1144270"/>
                </a:lnTo>
                <a:lnTo>
                  <a:pt x="604469" y="1144270"/>
                </a:lnTo>
                <a:lnTo>
                  <a:pt x="622858" y="1118870"/>
                </a:lnTo>
                <a:lnTo>
                  <a:pt x="664845" y="1073150"/>
                </a:lnTo>
                <a:lnTo>
                  <a:pt x="665746" y="1071880"/>
                </a:lnTo>
                <a:lnTo>
                  <a:pt x="682752" y="1047750"/>
                </a:lnTo>
                <a:lnTo>
                  <a:pt x="702995" y="1026160"/>
                </a:lnTo>
                <a:lnTo>
                  <a:pt x="723874" y="1004443"/>
                </a:lnTo>
                <a:lnTo>
                  <a:pt x="744728" y="981710"/>
                </a:lnTo>
                <a:lnTo>
                  <a:pt x="764438" y="958850"/>
                </a:lnTo>
                <a:lnTo>
                  <a:pt x="765530" y="957580"/>
                </a:lnTo>
                <a:lnTo>
                  <a:pt x="773785" y="957580"/>
                </a:lnTo>
                <a:lnTo>
                  <a:pt x="771740" y="956310"/>
                </a:lnTo>
                <a:lnTo>
                  <a:pt x="769277" y="956310"/>
                </a:lnTo>
                <a:lnTo>
                  <a:pt x="771169" y="955040"/>
                </a:lnTo>
                <a:lnTo>
                  <a:pt x="773099" y="954824"/>
                </a:lnTo>
                <a:lnTo>
                  <a:pt x="775182" y="953706"/>
                </a:lnTo>
                <a:lnTo>
                  <a:pt x="768870" y="953706"/>
                </a:lnTo>
                <a:lnTo>
                  <a:pt x="769886" y="952500"/>
                </a:lnTo>
                <a:lnTo>
                  <a:pt x="796391" y="952500"/>
                </a:lnTo>
                <a:lnTo>
                  <a:pt x="796391" y="932180"/>
                </a:lnTo>
                <a:lnTo>
                  <a:pt x="748093" y="932180"/>
                </a:lnTo>
                <a:lnTo>
                  <a:pt x="748093" y="958850"/>
                </a:lnTo>
                <a:lnTo>
                  <a:pt x="736752" y="971550"/>
                </a:lnTo>
                <a:lnTo>
                  <a:pt x="724954" y="984250"/>
                </a:lnTo>
                <a:lnTo>
                  <a:pt x="712762" y="996950"/>
                </a:lnTo>
                <a:lnTo>
                  <a:pt x="700265" y="1009650"/>
                </a:lnTo>
                <a:lnTo>
                  <a:pt x="690511" y="1026160"/>
                </a:lnTo>
                <a:lnTo>
                  <a:pt x="677786" y="1040130"/>
                </a:lnTo>
                <a:lnTo>
                  <a:pt x="664718" y="1055370"/>
                </a:lnTo>
                <a:lnTo>
                  <a:pt x="653910" y="1071880"/>
                </a:lnTo>
                <a:lnTo>
                  <a:pt x="652564" y="1070610"/>
                </a:lnTo>
                <a:lnTo>
                  <a:pt x="637590" y="1090930"/>
                </a:lnTo>
                <a:lnTo>
                  <a:pt x="620128" y="1109980"/>
                </a:lnTo>
                <a:lnTo>
                  <a:pt x="601865" y="1127760"/>
                </a:lnTo>
                <a:lnTo>
                  <a:pt x="577773" y="1154430"/>
                </a:lnTo>
                <a:lnTo>
                  <a:pt x="572109" y="1160780"/>
                </a:lnTo>
                <a:lnTo>
                  <a:pt x="566559" y="1168400"/>
                </a:lnTo>
                <a:lnTo>
                  <a:pt x="560197" y="1176020"/>
                </a:lnTo>
                <a:lnTo>
                  <a:pt x="558177" y="1174750"/>
                </a:lnTo>
                <a:lnTo>
                  <a:pt x="557644" y="1176020"/>
                </a:lnTo>
                <a:lnTo>
                  <a:pt x="556768" y="1177290"/>
                </a:lnTo>
                <a:lnTo>
                  <a:pt x="556031" y="1178560"/>
                </a:lnTo>
                <a:lnTo>
                  <a:pt x="526859" y="1178560"/>
                </a:lnTo>
                <a:lnTo>
                  <a:pt x="527253" y="1177290"/>
                </a:lnTo>
                <a:lnTo>
                  <a:pt x="527519" y="1177290"/>
                </a:lnTo>
                <a:lnTo>
                  <a:pt x="534365" y="1176020"/>
                </a:lnTo>
                <a:lnTo>
                  <a:pt x="528459" y="1176020"/>
                </a:lnTo>
                <a:lnTo>
                  <a:pt x="532625" y="1168400"/>
                </a:lnTo>
                <a:lnTo>
                  <a:pt x="570903" y="1129030"/>
                </a:lnTo>
                <a:lnTo>
                  <a:pt x="578840" y="1123950"/>
                </a:lnTo>
                <a:lnTo>
                  <a:pt x="579183" y="1121410"/>
                </a:lnTo>
                <a:lnTo>
                  <a:pt x="579272" y="1120127"/>
                </a:lnTo>
                <a:lnTo>
                  <a:pt x="579361" y="1118870"/>
                </a:lnTo>
                <a:lnTo>
                  <a:pt x="579450" y="1117600"/>
                </a:lnTo>
                <a:lnTo>
                  <a:pt x="586536" y="1112520"/>
                </a:lnTo>
                <a:lnTo>
                  <a:pt x="608152" y="1097280"/>
                </a:lnTo>
                <a:lnTo>
                  <a:pt x="608838" y="1092555"/>
                </a:lnTo>
                <a:lnTo>
                  <a:pt x="608825" y="1082040"/>
                </a:lnTo>
                <a:lnTo>
                  <a:pt x="611174" y="1080770"/>
                </a:lnTo>
                <a:lnTo>
                  <a:pt x="613384" y="1078230"/>
                </a:lnTo>
                <a:lnTo>
                  <a:pt x="614324" y="1075690"/>
                </a:lnTo>
                <a:lnTo>
                  <a:pt x="615734" y="1075690"/>
                </a:lnTo>
                <a:lnTo>
                  <a:pt x="615848" y="1075372"/>
                </a:lnTo>
                <a:lnTo>
                  <a:pt x="617080" y="1071880"/>
                </a:lnTo>
                <a:lnTo>
                  <a:pt x="619429" y="1071880"/>
                </a:lnTo>
                <a:lnTo>
                  <a:pt x="620026" y="1073150"/>
                </a:lnTo>
                <a:lnTo>
                  <a:pt x="619556" y="1074420"/>
                </a:lnTo>
                <a:lnTo>
                  <a:pt x="622046" y="1071880"/>
                </a:lnTo>
                <a:lnTo>
                  <a:pt x="624395" y="1069340"/>
                </a:lnTo>
                <a:lnTo>
                  <a:pt x="626808" y="1066800"/>
                </a:lnTo>
                <a:lnTo>
                  <a:pt x="626808" y="1068070"/>
                </a:lnTo>
                <a:lnTo>
                  <a:pt x="627354" y="1066800"/>
                </a:lnTo>
                <a:lnTo>
                  <a:pt x="629551" y="1061720"/>
                </a:lnTo>
                <a:lnTo>
                  <a:pt x="639356" y="1061720"/>
                </a:lnTo>
                <a:lnTo>
                  <a:pt x="641629" y="1052830"/>
                </a:lnTo>
                <a:lnTo>
                  <a:pt x="642975" y="1052830"/>
                </a:lnTo>
                <a:lnTo>
                  <a:pt x="644918" y="1047750"/>
                </a:lnTo>
                <a:lnTo>
                  <a:pt x="646188" y="1050290"/>
                </a:lnTo>
                <a:lnTo>
                  <a:pt x="688809" y="1007110"/>
                </a:lnTo>
                <a:lnTo>
                  <a:pt x="730516" y="958850"/>
                </a:lnTo>
                <a:lnTo>
                  <a:pt x="748093" y="958850"/>
                </a:lnTo>
                <a:lnTo>
                  <a:pt x="748093" y="932180"/>
                </a:lnTo>
                <a:lnTo>
                  <a:pt x="712203" y="932180"/>
                </a:lnTo>
                <a:lnTo>
                  <a:pt x="697306" y="932751"/>
                </a:lnTo>
                <a:lnTo>
                  <a:pt x="697306" y="958850"/>
                </a:lnTo>
                <a:lnTo>
                  <a:pt x="693013" y="962660"/>
                </a:lnTo>
                <a:lnTo>
                  <a:pt x="688860" y="967740"/>
                </a:lnTo>
                <a:lnTo>
                  <a:pt x="684898" y="972820"/>
                </a:lnTo>
                <a:lnTo>
                  <a:pt x="660412" y="998220"/>
                </a:lnTo>
                <a:lnTo>
                  <a:pt x="638060" y="1027430"/>
                </a:lnTo>
                <a:lnTo>
                  <a:pt x="615530" y="1055370"/>
                </a:lnTo>
                <a:lnTo>
                  <a:pt x="590511" y="1082040"/>
                </a:lnTo>
                <a:lnTo>
                  <a:pt x="579869" y="1089621"/>
                </a:lnTo>
                <a:lnTo>
                  <a:pt x="570458" y="1099820"/>
                </a:lnTo>
                <a:lnTo>
                  <a:pt x="561898" y="1112520"/>
                </a:lnTo>
                <a:lnTo>
                  <a:pt x="553618" y="1123950"/>
                </a:lnTo>
                <a:lnTo>
                  <a:pt x="537387" y="1135380"/>
                </a:lnTo>
                <a:lnTo>
                  <a:pt x="522528" y="1148080"/>
                </a:lnTo>
                <a:lnTo>
                  <a:pt x="508825" y="1162050"/>
                </a:lnTo>
                <a:lnTo>
                  <a:pt x="496062" y="1177290"/>
                </a:lnTo>
                <a:lnTo>
                  <a:pt x="492239" y="1176020"/>
                </a:lnTo>
                <a:lnTo>
                  <a:pt x="483514" y="1176020"/>
                </a:lnTo>
                <a:lnTo>
                  <a:pt x="494868" y="1165860"/>
                </a:lnTo>
                <a:lnTo>
                  <a:pt x="506323" y="1158240"/>
                </a:lnTo>
                <a:lnTo>
                  <a:pt x="507669" y="1151890"/>
                </a:lnTo>
                <a:lnTo>
                  <a:pt x="507606" y="1150620"/>
                </a:lnTo>
                <a:lnTo>
                  <a:pt x="507492" y="1148080"/>
                </a:lnTo>
                <a:lnTo>
                  <a:pt x="507377" y="1145540"/>
                </a:lnTo>
                <a:lnTo>
                  <a:pt x="507263" y="1143000"/>
                </a:lnTo>
                <a:lnTo>
                  <a:pt x="508266" y="1136650"/>
                </a:lnTo>
                <a:lnTo>
                  <a:pt x="509663" y="1136650"/>
                </a:lnTo>
                <a:lnTo>
                  <a:pt x="511517" y="1134110"/>
                </a:lnTo>
                <a:lnTo>
                  <a:pt x="513372" y="1131570"/>
                </a:lnTo>
                <a:lnTo>
                  <a:pt x="522287" y="1130300"/>
                </a:lnTo>
                <a:lnTo>
                  <a:pt x="524116" y="1127760"/>
                </a:lnTo>
                <a:lnTo>
                  <a:pt x="526859" y="1123950"/>
                </a:lnTo>
                <a:lnTo>
                  <a:pt x="527519" y="1125220"/>
                </a:lnTo>
                <a:lnTo>
                  <a:pt x="527329" y="1126490"/>
                </a:lnTo>
                <a:lnTo>
                  <a:pt x="528370" y="1123950"/>
                </a:lnTo>
                <a:lnTo>
                  <a:pt x="530479" y="1118870"/>
                </a:lnTo>
                <a:lnTo>
                  <a:pt x="540804" y="1118870"/>
                </a:lnTo>
                <a:lnTo>
                  <a:pt x="543623" y="1108710"/>
                </a:lnTo>
                <a:lnTo>
                  <a:pt x="545033" y="1109980"/>
                </a:lnTo>
                <a:lnTo>
                  <a:pt x="545592" y="1108710"/>
                </a:lnTo>
                <a:lnTo>
                  <a:pt x="547243" y="1104900"/>
                </a:lnTo>
                <a:lnTo>
                  <a:pt x="550316" y="1107427"/>
                </a:lnTo>
                <a:lnTo>
                  <a:pt x="552665" y="1104900"/>
                </a:lnTo>
                <a:lnTo>
                  <a:pt x="557428" y="1099820"/>
                </a:lnTo>
                <a:lnTo>
                  <a:pt x="558609" y="1098550"/>
                </a:lnTo>
                <a:lnTo>
                  <a:pt x="566966" y="1089621"/>
                </a:lnTo>
                <a:lnTo>
                  <a:pt x="570496" y="1085850"/>
                </a:lnTo>
                <a:lnTo>
                  <a:pt x="582371" y="1073150"/>
                </a:lnTo>
                <a:lnTo>
                  <a:pt x="599059" y="1054100"/>
                </a:lnTo>
                <a:lnTo>
                  <a:pt x="607961" y="1043940"/>
                </a:lnTo>
                <a:lnTo>
                  <a:pt x="615746" y="1035050"/>
                </a:lnTo>
                <a:lnTo>
                  <a:pt x="630339" y="1018540"/>
                </a:lnTo>
                <a:lnTo>
                  <a:pt x="633717" y="1014730"/>
                </a:lnTo>
                <a:lnTo>
                  <a:pt x="649427" y="996950"/>
                </a:lnTo>
                <a:lnTo>
                  <a:pt x="668959" y="976630"/>
                </a:lnTo>
                <a:lnTo>
                  <a:pt x="684834" y="960120"/>
                </a:lnTo>
                <a:lnTo>
                  <a:pt x="684733" y="960628"/>
                </a:lnTo>
                <a:lnTo>
                  <a:pt x="684364" y="962660"/>
                </a:lnTo>
                <a:lnTo>
                  <a:pt x="686015" y="960120"/>
                </a:lnTo>
                <a:lnTo>
                  <a:pt x="686841" y="958850"/>
                </a:lnTo>
                <a:lnTo>
                  <a:pt x="697306" y="958850"/>
                </a:lnTo>
                <a:lnTo>
                  <a:pt x="697306" y="932751"/>
                </a:lnTo>
                <a:lnTo>
                  <a:pt x="667664" y="933856"/>
                </a:lnTo>
                <a:lnTo>
                  <a:pt x="667664" y="957580"/>
                </a:lnTo>
                <a:lnTo>
                  <a:pt x="651662" y="972820"/>
                </a:lnTo>
                <a:lnTo>
                  <a:pt x="646391" y="976630"/>
                </a:lnTo>
                <a:lnTo>
                  <a:pt x="650760" y="972820"/>
                </a:lnTo>
                <a:lnTo>
                  <a:pt x="655180" y="967740"/>
                </a:lnTo>
                <a:lnTo>
                  <a:pt x="661822" y="960120"/>
                </a:lnTo>
                <a:lnTo>
                  <a:pt x="664032" y="957580"/>
                </a:lnTo>
                <a:lnTo>
                  <a:pt x="667664" y="957580"/>
                </a:lnTo>
                <a:lnTo>
                  <a:pt x="667664" y="933856"/>
                </a:lnTo>
                <a:lnTo>
                  <a:pt x="644512" y="934720"/>
                </a:lnTo>
                <a:lnTo>
                  <a:pt x="648335" y="933450"/>
                </a:lnTo>
                <a:lnTo>
                  <a:pt x="649351" y="933450"/>
                </a:lnTo>
                <a:lnTo>
                  <a:pt x="652297" y="932180"/>
                </a:lnTo>
                <a:lnTo>
                  <a:pt x="632637" y="931481"/>
                </a:lnTo>
                <a:lnTo>
                  <a:pt x="632637" y="956310"/>
                </a:lnTo>
                <a:lnTo>
                  <a:pt x="632040" y="957580"/>
                </a:lnTo>
                <a:lnTo>
                  <a:pt x="631367" y="958850"/>
                </a:lnTo>
                <a:lnTo>
                  <a:pt x="630897" y="960120"/>
                </a:lnTo>
                <a:lnTo>
                  <a:pt x="630097" y="958850"/>
                </a:lnTo>
                <a:lnTo>
                  <a:pt x="628484" y="962660"/>
                </a:lnTo>
                <a:lnTo>
                  <a:pt x="626198" y="966470"/>
                </a:lnTo>
                <a:lnTo>
                  <a:pt x="622846" y="967740"/>
                </a:lnTo>
                <a:lnTo>
                  <a:pt x="622249" y="967740"/>
                </a:lnTo>
                <a:lnTo>
                  <a:pt x="622515" y="966470"/>
                </a:lnTo>
                <a:lnTo>
                  <a:pt x="613460" y="971550"/>
                </a:lnTo>
                <a:lnTo>
                  <a:pt x="607021" y="979170"/>
                </a:lnTo>
                <a:lnTo>
                  <a:pt x="601535" y="988060"/>
                </a:lnTo>
                <a:lnTo>
                  <a:pt x="595350" y="996950"/>
                </a:lnTo>
                <a:lnTo>
                  <a:pt x="593598" y="993140"/>
                </a:lnTo>
                <a:lnTo>
                  <a:pt x="591121" y="999490"/>
                </a:lnTo>
                <a:lnTo>
                  <a:pt x="586587" y="1004443"/>
                </a:lnTo>
                <a:lnTo>
                  <a:pt x="581240" y="1009650"/>
                </a:lnTo>
                <a:lnTo>
                  <a:pt x="577037" y="1014730"/>
                </a:lnTo>
                <a:lnTo>
                  <a:pt x="576021" y="1013460"/>
                </a:lnTo>
                <a:lnTo>
                  <a:pt x="574954" y="1018540"/>
                </a:lnTo>
                <a:lnTo>
                  <a:pt x="572274" y="1016000"/>
                </a:lnTo>
                <a:lnTo>
                  <a:pt x="566953" y="1022350"/>
                </a:lnTo>
                <a:lnTo>
                  <a:pt x="562254" y="1029970"/>
                </a:lnTo>
                <a:lnTo>
                  <a:pt x="557784" y="1036180"/>
                </a:lnTo>
                <a:lnTo>
                  <a:pt x="557784" y="1054100"/>
                </a:lnTo>
                <a:lnTo>
                  <a:pt x="551332" y="1061720"/>
                </a:lnTo>
                <a:lnTo>
                  <a:pt x="544728" y="1070610"/>
                </a:lnTo>
                <a:lnTo>
                  <a:pt x="544360" y="1071029"/>
                </a:lnTo>
                <a:lnTo>
                  <a:pt x="544360" y="1090930"/>
                </a:lnTo>
                <a:lnTo>
                  <a:pt x="540943" y="1094740"/>
                </a:lnTo>
                <a:lnTo>
                  <a:pt x="539534" y="1096010"/>
                </a:lnTo>
                <a:lnTo>
                  <a:pt x="537984" y="1097280"/>
                </a:lnTo>
                <a:lnTo>
                  <a:pt x="536511" y="1098550"/>
                </a:lnTo>
                <a:lnTo>
                  <a:pt x="537857" y="1097280"/>
                </a:lnTo>
                <a:lnTo>
                  <a:pt x="539000" y="1096010"/>
                </a:lnTo>
                <a:lnTo>
                  <a:pt x="539597" y="1093470"/>
                </a:lnTo>
                <a:lnTo>
                  <a:pt x="540943" y="1094740"/>
                </a:lnTo>
                <a:lnTo>
                  <a:pt x="541464" y="1093470"/>
                </a:lnTo>
                <a:lnTo>
                  <a:pt x="543039" y="1089621"/>
                </a:lnTo>
                <a:lnTo>
                  <a:pt x="543953" y="1089621"/>
                </a:lnTo>
                <a:lnTo>
                  <a:pt x="544360" y="1090930"/>
                </a:lnTo>
                <a:lnTo>
                  <a:pt x="544360" y="1071029"/>
                </a:lnTo>
                <a:lnTo>
                  <a:pt x="537933" y="1078230"/>
                </a:lnTo>
                <a:lnTo>
                  <a:pt x="536384" y="1079906"/>
                </a:lnTo>
                <a:lnTo>
                  <a:pt x="536384" y="1099820"/>
                </a:lnTo>
                <a:lnTo>
                  <a:pt x="532358" y="1103630"/>
                </a:lnTo>
                <a:lnTo>
                  <a:pt x="525373" y="1109980"/>
                </a:lnTo>
                <a:lnTo>
                  <a:pt x="519404" y="1115060"/>
                </a:lnTo>
                <a:lnTo>
                  <a:pt x="514108" y="1118870"/>
                </a:lnTo>
                <a:lnTo>
                  <a:pt x="509485" y="1122680"/>
                </a:lnTo>
                <a:lnTo>
                  <a:pt x="505053" y="1127760"/>
                </a:lnTo>
                <a:lnTo>
                  <a:pt x="505091" y="1126490"/>
                </a:lnTo>
                <a:lnTo>
                  <a:pt x="505193" y="1122680"/>
                </a:lnTo>
                <a:lnTo>
                  <a:pt x="505307" y="1121765"/>
                </a:lnTo>
                <a:lnTo>
                  <a:pt x="505396" y="1121092"/>
                </a:lnTo>
                <a:lnTo>
                  <a:pt x="505523" y="1120127"/>
                </a:lnTo>
                <a:lnTo>
                  <a:pt x="506933" y="1120127"/>
                </a:lnTo>
                <a:lnTo>
                  <a:pt x="510425" y="1115060"/>
                </a:lnTo>
                <a:lnTo>
                  <a:pt x="519137" y="1113790"/>
                </a:lnTo>
                <a:lnTo>
                  <a:pt x="523494" y="1107440"/>
                </a:lnTo>
                <a:lnTo>
                  <a:pt x="524167" y="1108710"/>
                </a:lnTo>
                <a:lnTo>
                  <a:pt x="523963" y="1109980"/>
                </a:lnTo>
                <a:lnTo>
                  <a:pt x="525081" y="1107427"/>
                </a:lnTo>
                <a:lnTo>
                  <a:pt x="526186" y="1104900"/>
                </a:lnTo>
                <a:lnTo>
                  <a:pt x="532307" y="1103630"/>
                </a:lnTo>
                <a:lnTo>
                  <a:pt x="536384" y="1099820"/>
                </a:lnTo>
                <a:lnTo>
                  <a:pt x="536384" y="1079906"/>
                </a:lnTo>
                <a:lnTo>
                  <a:pt x="530885" y="1085850"/>
                </a:lnTo>
                <a:lnTo>
                  <a:pt x="533031" y="1082040"/>
                </a:lnTo>
                <a:lnTo>
                  <a:pt x="535571" y="1079500"/>
                </a:lnTo>
                <a:lnTo>
                  <a:pt x="538391" y="1076960"/>
                </a:lnTo>
                <a:lnTo>
                  <a:pt x="538480" y="1076337"/>
                </a:lnTo>
                <a:lnTo>
                  <a:pt x="538568" y="1075690"/>
                </a:lnTo>
                <a:lnTo>
                  <a:pt x="538607" y="1075372"/>
                </a:lnTo>
                <a:lnTo>
                  <a:pt x="539267" y="1070610"/>
                </a:lnTo>
                <a:lnTo>
                  <a:pt x="544195" y="1066800"/>
                </a:lnTo>
                <a:lnTo>
                  <a:pt x="545833" y="1065530"/>
                </a:lnTo>
                <a:lnTo>
                  <a:pt x="551878" y="1059180"/>
                </a:lnTo>
                <a:lnTo>
                  <a:pt x="557784" y="1054100"/>
                </a:lnTo>
                <a:lnTo>
                  <a:pt x="557784" y="1036180"/>
                </a:lnTo>
                <a:lnTo>
                  <a:pt x="557682" y="1036320"/>
                </a:lnTo>
                <a:lnTo>
                  <a:pt x="552742" y="1043940"/>
                </a:lnTo>
                <a:lnTo>
                  <a:pt x="550735" y="1041400"/>
                </a:lnTo>
                <a:lnTo>
                  <a:pt x="547306" y="1049020"/>
                </a:lnTo>
                <a:lnTo>
                  <a:pt x="541832" y="1054100"/>
                </a:lnTo>
                <a:lnTo>
                  <a:pt x="535825" y="1060450"/>
                </a:lnTo>
                <a:lnTo>
                  <a:pt x="530809" y="1066800"/>
                </a:lnTo>
                <a:lnTo>
                  <a:pt x="530479" y="1065530"/>
                </a:lnTo>
                <a:lnTo>
                  <a:pt x="517207" y="1080770"/>
                </a:lnTo>
                <a:lnTo>
                  <a:pt x="505460" y="1097280"/>
                </a:lnTo>
                <a:lnTo>
                  <a:pt x="494284" y="1113790"/>
                </a:lnTo>
                <a:lnTo>
                  <a:pt x="482714" y="1130300"/>
                </a:lnTo>
                <a:lnTo>
                  <a:pt x="482117" y="1129030"/>
                </a:lnTo>
                <a:lnTo>
                  <a:pt x="482117" y="1130300"/>
                </a:lnTo>
                <a:lnTo>
                  <a:pt x="482714" y="1132840"/>
                </a:lnTo>
                <a:lnTo>
                  <a:pt x="481507" y="1134110"/>
                </a:lnTo>
                <a:lnTo>
                  <a:pt x="480707" y="1134110"/>
                </a:lnTo>
                <a:lnTo>
                  <a:pt x="480707" y="1158240"/>
                </a:lnTo>
                <a:lnTo>
                  <a:pt x="476275" y="1164590"/>
                </a:lnTo>
                <a:lnTo>
                  <a:pt x="471779" y="1170940"/>
                </a:lnTo>
                <a:lnTo>
                  <a:pt x="466877" y="1176020"/>
                </a:lnTo>
                <a:lnTo>
                  <a:pt x="461784" y="1176020"/>
                </a:lnTo>
                <a:lnTo>
                  <a:pt x="462940" y="1174750"/>
                </a:lnTo>
                <a:lnTo>
                  <a:pt x="466420" y="1170940"/>
                </a:lnTo>
                <a:lnTo>
                  <a:pt x="471093" y="1167130"/>
                </a:lnTo>
                <a:lnTo>
                  <a:pt x="475843" y="1163320"/>
                </a:lnTo>
                <a:lnTo>
                  <a:pt x="480707" y="1158240"/>
                </a:lnTo>
                <a:lnTo>
                  <a:pt x="480707" y="1134110"/>
                </a:lnTo>
                <a:lnTo>
                  <a:pt x="480707" y="1132840"/>
                </a:lnTo>
                <a:lnTo>
                  <a:pt x="472922" y="1132840"/>
                </a:lnTo>
                <a:lnTo>
                  <a:pt x="472795" y="1135380"/>
                </a:lnTo>
                <a:lnTo>
                  <a:pt x="472681" y="1137920"/>
                </a:lnTo>
                <a:lnTo>
                  <a:pt x="472554" y="1140460"/>
                </a:lnTo>
                <a:lnTo>
                  <a:pt x="472427" y="1143000"/>
                </a:lnTo>
                <a:lnTo>
                  <a:pt x="472313" y="1145540"/>
                </a:lnTo>
                <a:lnTo>
                  <a:pt x="472249" y="1146810"/>
                </a:lnTo>
                <a:lnTo>
                  <a:pt x="466813" y="1146810"/>
                </a:lnTo>
                <a:lnTo>
                  <a:pt x="466217" y="1149350"/>
                </a:lnTo>
                <a:lnTo>
                  <a:pt x="467423" y="1150620"/>
                </a:lnTo>
                <a:lnTo>
                  <a:pt x="469303" y="1151890"/>
                </a:lnTo>
                <a:lnTo>
                  <a:pt x="466610" y="1154430"/>
                </a:lnTo>
                <a:lnTo>
                  <a:pt x="452399" y="1168400"/>
                </a:lnTo>
                <a:lnTo>
                  <a:pt x="448970" y="1170940"/>
                </a:lnTo>
                <a:lnTo>
                  <a:pt x="445757" y="1173480"/>
                </a:lnTo>
                <a:lnTo>
                  <a:pt x="442531" y="1174750"/>
                </a:lnTo>
                <a:lnTo>
                  <a:pt x="401015" y="1174750"/>
                </a:lnTo>
                <a:lnTo>
                  <a:pt x="416483" y="1156970"/>
                </a:lnTo>
                <a:lnTo>
                  <a:pt x="433463" y="1141730"/>
                </a:lnTo>
                <a:lnTo>
                  <a:pt x="451370" y="1126490"/>
                </a:lnTo>
                <a:lnTo>
                  <a:pt x="469633" y="1113790"/>
                </a:lnTo>
                <a:lnTo>
                  <a:pt x="470979" y="1107427"/>
                </a:lnTo>
                <a:lnTo>
                  <a:pt x="470903" y="1106170"/>
                </a:lnTo>
                <a:lnTo>
                  <a:pt x="470839" y="1104900"/>
                </a:lnTo>
                <a:lnTo>
                  <a:pt x="470776" y="1103630"/>
                </a:lnTo>
                <a:lnTo>
                  <a:pt x="470712" y="1102360"/>
                </a:lnTo>
                <a:lnTo>
                  <a:pt x="470636" y="1101090"/>
                </a:lnTo>
                <a:lnTo>
                  <a:pt x="470573" y="1099820"/>
                </a:lnTo>
                <a:lnTo>
                  <a:pt x="470509" y="1098550"/>
                </a:lnTo>
                <a:lnTo>
                  <a:pt x="471449" y="1092200"/>
                </a:lnTo>
                <a:lnTo>
                  <a:pt x="472897" y="1092200"/>
                </a:lnTo>
                <a:lnTo>
                  <a:pt x="476542" y="1087120"/>
                </a:lnTo>
                <a:lnTo>
                  <a:pt x="485470" y="1085850"/>
                </a:lnTo>
                <a:lnTo>
                  <a:pt x="489953" y="1079500"/>
                </a:lnTo>
                <a:lnTo>
                  <a:pt x="490474" y="1080579"/>
                </a:lnTo>
                <a:lnTo>
                  <a:pt x="490359" y="1082040"/>
                </a:lnTo>
                <a:lnTo>
                  <a:pt x="491413" y="1079500"/>
                </a:lnTo>
                <a:lnTo>
                  <a:pt x="493509" y="1074420"/>
                </a:lnTo>
                <a:lnTo>
                  <a:pt x="503847" y="1074420"/>
                </a:lnTo>
                <a:lnTo>
                  <a:pt x="506526" y="1065530"/>
                </a:lnTo>
                <a:lnTo>
                  <a:pt x="507936" y="1065530"/>
                </a:lnTo>
                <a:lnTo>
                  <a:pt x="510222" y="1060450"/>
                </a:lnTo>
                <a:lnTo>
                  <a:pt x="512762" y="1063586"/>
                </a:lnTo>
                <a:lnTo>
                  <a:pt x="515912" y="1060450"/>
                </a:lnTo>
                <a:lnTo>
                  <a:pt x="536257" y="1040130"/>
                </a:lnTo>
                <a:lnTo>
                  <a:pt x="560870" y="1012190"/>
                </a:lnTo>
                <a:lnTo>
                  <a:pt x="585177" y="984250"/>
                </a:lnTo>
                <a:lnTo>
                  <a:pt x="609701" y="956310"/>
                </a:lnTo>
                <a:lnTo>
                  <a:pt x="632637" y="956310"/>
                </a:lnTo>
                <a:lnTo>
                  <a:pt x="632637" y="931481"/>
                </a:lnTo>
                <a:lnTo>
                  <a:pt x="616750" y="930910"/>
                </a:lnTo>
                <a:lnTo>
                  <a:pt x="616343" y="930910"/>
                </a:lnTo>
                <a:lnTo>
                  <a:pt x="615200" y="932180"/>
                </a:lnTo>
                <a:lnTo>
                  <a:pt x="615137" y="930910"/>
                </a:lnTo>
                <a:lnTo>
                  <a:pt x="614730" y="929640"/>
                </a:lnTo>
                <a:lnTo>
                  <a:pt x="614527" y="928370"/>
                </a:lnTo>
                <a:lnTo>
                  <a:pt x="614464" y="927100"/>
                </a:lnTo>
                <a:lnTo>
                  <a:pt x="614324" y="925830"/>
                </a:lnTo>
                <a:lnTo>
                  <a:pt x="614248" y="924369"/>
                </a:lnTo>
                <a:lnTo>
                  <a:pt x="614133" y="923290"/>
                </a:lnTo>
                <a:lnTo>
                  <a:pt x="614070" y="922718"/>
                </a:lnTo>
                <a:lnTo>
                  <a:pt x="613994" y="922020"/>
                </a:lnTo>
                <a:lnTo>
                  <a:pt x="613892" y="920750"/>
                </a:lnTo>
                <a:lnTo>
                  <a:pt x="613791" y="919480"/>
                </a:lnTo>
                <a:lnTo>
                  <a:pt x="613702" y="915670"/>
                </a:lnTo>
                <a:lnTo>
                  <a:pt x="614908" y="901700"/>
                </a:lnTo>
                <a:lnTo>
                  <a:pt x="614972" y="894080"/>
                </a:lnTo>
                <a:lnTo>
                  <a:pt x="615086" y="882650"/>
                </a:lnTo>
                <a:lnTo>
                  <a:pt x="615429" y="877570"/>
                </a:lnTo>
                <a:lnTo>
                  <a:pt x="615518" y="876300"/>
                </a:lnTo>
                <a:lnTo>
                  <a:pt x="616470" y="862330"/>
                </a:lnTo>
                <a:lnTo>
                  <a:pt x="617016" y="859790"/>
                </a:lnTo>
                <a:lnTo>
                  <a:pt x="616953" y="867410"/>
                </a:lnTo>
                <a:lnTo>
                  <a:pt x="617029" y="866140"/>
                </a:lnTo>
                <a:lnTo>
                  <a:pt x="617105" y="864870"/>
                </a:lnTo>
                <a:lnTo>
                  <a:pt x="617181" y="863600"/>
                </a:lnTo>
                <a:lnTo>
                  <a:pt x="617258" y="862330"/>
                </a:lnTo>
                <a:lnTo>
                  <a:pt x="617321" y="861060"/>
                </a:lnTo>
                <a:lnTo>
                  <a:pt x="617397" y="859790"/>
                </a:lnTo>
                <a:lnTo>
                  <a:pt x="617474" y="858520"/>
                </a:lnTo>
                <a:lnTo>
                  <a:pt x="617550" y="857250"/>
                </a:lnTo>
                <a:lnTo>
                  <a:pt x="617626" y="855980"/>
                </a:lnTo>
                <a:lnTo>
                  <a:pt x="617728" y="853440"/>
                </a:lnTo>
                <a:lnTo>
                  <a:pt x="617829" y="850900"/>
                </a:lnTo>
                <a:lnTo>
                  <a:pt x="617880" y="849630"/>
                </a:lnTo>
                <a:lnTo>
                  <a:pt x="617982" y="847090"/>
                </a:lnTo>
                <a:lnTo>
                  <a:pt x="618083" y="844550"/>
                </a:lnTo>
                <a:lnTo>
                  <a:pt x="618147" y="842010"/>
                </a:lnTo>
                <a:lnTo>
                  <a:pt x="618248" y="838200"/>
                </a:lnTo>
                <a:lnTo>
                  <a:pt x="618350" y="834390"/>
                </a:lnTo>
                <a:lnTo>
                  <a:pt x="618451" y="830580"/>
                </a:lnTo>
                <a:lnTo>
                  <a:pt x="618578" y="826770"/>
                </a:lnTo>
                <a:lnTo>
                  <a:pt x="618655" y="824230"/>
                </a:lnTo>
                <a:lnTo>
                  <a:pt x="618705" y="822960"/>
                </a:lnTo>
                <a:lnTo>
                  <a:pt x="618604" y="814070"/>
                </a:lnTo>
                <a:lnTo>
                  <a:pt x="618490" y="811530"/>
                </a:lnTo>
                <a:lnTo>
                  <a:pt x="618388" y="808990"/>
                </a:lnTo>
                <a:lnTo>
                  <a:pt x="618324" y="807720"/>
                </a:lnTo>
                <a:lnTo>
                  <a:pt x="618223" y="805180"/>
                </a:lnTo>
                <a:lnTo>
                  <a:pt x="618159" y="803910"/>
                </a:lnTo>
                <a:lnTo>
                  <a:pt x="618058" y="801370"/>
                </a:lnTo>
                <a:lnTo>
                  <a:pt x="617943" y="798830"/>
                </a:lnTo>
                <a:lnTo>
                  <a:pt x="617829" y="796290"/>
                </a:lnTo>
                <a:lnTo>
                  <a:pt x="617728" y="793750"/>
                </a:lnTo>
                <a:lnTo>
                  <a:pt x="617639" y="792480"/>
                </a:lnTo>
                <a:lnTo>
                  <a:pt x="617562" y="791210"/>
                </a:lnTo>
                <a:lnTo>
                  <a:pt x="617169" y="784860"/>
                </a:lnTo>
                <a:lnTo>
                  <a:pt x="617093" y="783590"/>
                </a:lnTo>
                <a:lnTo>
                  <a:pt x="617016" y="782320"/>
                </a:lnTo>
                <a:lnTo>
                  <a:pt x="616927" y="781050"/>
                </a:lnTo>
                <a:lnTo>
                  <a:pt x="616534" y="774700"/>
                </a:lnTo>
                <a:lnTo>
                  <a:pt x="616407" y="772160"/>
                </a:lnTo>
                <a:lnTo>
                  <a:pt x="615950" y="759460"/>
                </a:lnTo>
                <a:lnTo>
                  <a:pt x="615861" y="735330"/>
                </a:lnTo>
                <a:lnTo>
                  <a:pt x="615886" y="732790"/>
                </a:lnTo>
                <a:lnTo>
                  <a:pt x="616000" y="722630"/>
                </a:lnTo>
                <a:lnTo>
                  <a:pt x="617639" y="726440"/>
                </a:lnTo>
                <a:lnTo>
                  <a:pt x="617728" y="728980"/>
                </a:lnTo>
                <a:lnTo>
                  <a:pt x="617816" y="731520"/>
                </a:lnTo>
                <a:lnTo>
                  <a:pt x="617905" y="734060"/>
                </a:lnTo>
                <a:lnTo>
                  <a:pt x="618020" y="737870"/>
                </a:lnTo>
                <a:lnTo>
                  <a:pt x="618096" y="741680"/>
                </a:lnTo>
                <a:lnTo>
                  <a:pt x="618197" y="746760"/>
                </a:lnTo>
                <a:lnTo>
                  <a:pt x="619429" y="753110"/>
                </a:lnTo>
                <a:lnTo>
                  <a:pt x="619366" y="751840"/>
                </a:lnTo>
                <a:lnTo>
                  <a:pt x="619290" y="750570"/>
                </a:lnTo>
                <a:lnTo>
                  <a:pt x="619226" y="749300"/>
                </a:lnTo>
                <a:lnTo>
                  <a:pt x="619099" y="746760"/>
                </a:lnTo>
                <a:lnTo>
                  <a:pt x="619163" y="723900"/>
                </a:lnTo>
                <a:lnTo>
                  <a:pt x="619226" y="722630"/>
                </a:lnTo>
                <a:lnTo>
                  <a:pt x="620115" y="727710"/>
                </a:lnTo>
                <a:lnTo>
                  <a:pt x="620458" y="728980"/>
                </a:lnTo>
                <a:lnTo>
                  <a:pt x="620356" y="727710"/>
                </a:lnTo>
                <a:lnTo>
                  <a:pt x="620242" y="726440"/>
                </a:lnTo>
                <a:lnTo>
                  <a:pt x="620141" y="725170"/>
                </a:lnTo>
                <a:lnTo>
                  <a:pt x="620026" y="723900"/>
                </a:lnTo>
                <a:lnTo>
                  <a:pt x="621309" y="728980"/>
                </a:lnTo>
                <a:lnTo>
                  <a:pt x="621842" y="723900"/>
                </a:lnTo>
                <a:lnTo>
                  <a:pt x="621728" y="722630"/>
                </a:lnTo>
                <a:lnTo>
                  <a:pt x="621614" y="721360"/>
                </a:lnTo>
                <a:lnTo>
                  <a:pt x="621042" y="715010"/>
                </a:lnTo>
                <a:lnTo>
                  <a:pt x="620026" y="706120"/>
                </a:lnTo>
                <a:lnTo>
                  <a:pt x="619633" y="702310"/>
                </a:lnTo>
                <a:lnTo>
                  <a:pt x="619226" y="698500"/>
                </a:lnTo>
                <a:lnTo>
                  <a:pt x="618223" y="689610"/>
                </a:lnTo>
                <a:lnTo>
                  <a:pt x="617550" y="689610"/>
                </a:lnTo>
                <a:lnTo>
                  <a:pt x="617143" y="693420"/>
                </a:lnTo>
                <a:lnTo>
                  <a:pt x="617220" y="702310"/>
                </a:lnTo>
                <a:lnTo>
                  <a:pt x="617118" y="701040"/>
                </a:lnTo>
                <a:lnTo>
                  <a:pt x="617029" y="699668"/>
                </a:lnTo>
                <a:lnTo>
                  <a:pt x="616940" y="698500"/>
                </a:lnTo>
                <a:lnTo>
                  <a:pt x="616851" y="697230"/>
                </a:lnTo>
                <a:lnTo>
                  <a:pt x="616407" y="690880"/>
                </a:lnTo>
                <a:lnTo>
                  <a:pt x="616343" y="681990"/>
                </a:lnTo>
                <a:lnTo>
                  <a:pt x="616381" y="670560"/>
                </a:lnTo>
                <a:lnTo>
                  <a:pt x="616496" y="662940"/>
                </a:lnTo>
                <a:lnTo>
                  <a:pt x="616597" y="656590"/>
                </a:lnTo>
                <a:lnTo>
                  <a:pt x="616534" y="640080"/>
                </a:lnTo>
                <a:lnTo>
                  <a:pt x="616407" y="636270"/>
                </a:lnTo>
                <a:lnTo>
                  <a:pt x="616318" y="640080"/>
                </a:lnTo>
                <a:lnTo>
                  <a:pt x="616216" y="642620"/>
                </a:lnTo>
                <a:lnTo>
                  <a:pt x="616153" y="643890"/>
                </a:lnTo>
                <a:lnTo>
                  <a:pt x="616077" y="645160"/>
                </a:lnTo>
                <a:lnTo>
                  <a:pt x="616013" y="646430"/>
                </a:lnTo>
                <a:lnTo>
                  <a:pt x="615937" y="647700"/>
                </a:lnTo>
                <a:lnTo>
                  <a:pt x="615873" y="648970"/>
                </a:lnTo>
                <a:lnTo>
                  <a:pt x="615810" y="650240"/>
                </a:lnTo>
                <a:lnTo>
                  <a:pt x="615022" y="656590"/>
                </a:lnTo>
                <a:lnTo>
                  <a:pt x="613930" y="655320"/>
                </a:lnTo>
                <a:lnTo>
                  <a:pt x="613879" y="636270"/>
                </a:lnTo>
                <a:lnTo>
                  <a:pt x="613537" y="631190"/>
                </a:lnTo>
                <a:lnTo>
                  <a:pt x="612825" y="621030"/>
                </a:lnTo>
                <a:lnTo>
                  <a:pt x="611784" y="612140"/>
                </a:lnTo>
                <a:lnTo>
                  <a:pt x="611327" y="608330"/>
                </a:lnTo>
                <a:lnTo>
                  <a:pt x="611212" y="607060"/>
                </a:lnTo>
                <a:lnTo>
                  <a:pt x="611085" y="605790"/>
                </a:lnTo>
                <a:lnTo>
                  <a:pt x="610958" y="604520"/>
                </a:lnTo>
                <a:lnTo>
                  <a:pt x="610831" y="603250"/>
                </a:lnTo>
                <a:lnTo>
                  <a:pt x="610717" y="601980"/>
                </a:lnTo>
                <a:lnTo>
                  <a:pt x="610590" y="600710"/>
                </a:lnTo>
                <a:lnTo>
                  <a:pt x="610336" y="598170"/>
                </a:lnTo>
                <a:lnTo>
                  <a:pt x="610438" y="585470"/>
                </a:lnTo>
                <a:lnTo>
                  <a:pt x="610908" y="584200"/>
                </a:lnTo>
                <a:lnTo>
                  <a:pt x="611378" y="585470"/>
                </a:lnTo>
                <a:lnTo>
                  <a:pt x="611314" y="588010"/>
                </a:lnTo>
                <a:lnTo>
                  <a:pt x="611517" y="586740"/>
                </a:lnTo>
                <a:lnTo>
                  <a:pt x="612343" y="593090"/>
                </a:lnTo>
                <a:lnTo>
                  <a:pt x="613270" y="601980"/>
                </a:lnTo>
                <a:lnTo>
                  <a:pt x="614299" y="608330"/>
                </a:lnTo>
                <a:lnTo>
                  <a:pt x="615467" y="609600"/>
                </a:lnTo>
                <a:lnTo>
                  <a:pt x="616343" y="604520"/>
                </a:lnTo>
                <a:lnTo>
                  <a:pt x="617410" y="600710"/>
                </a:lnTo>
                <a:lnTo>
                  <a:pt x="618490" y="600710"/>
                </a:lnTo>
                <a:lnTo>
                  <a:pt x="619366" y="605790"/>
                </a:lnTo>
                <a:lnTo>
                  <a:pt x="619353" y="600710"/>
                </a:lnTo>
                <a:lnTo>
                  <a:pt x="619290" y="586740"/>
                </a:lnTo>
                <a:lnTo>
                  <a:pt x="619188" y="584200"/>
                </a:lnTo>
                <a:lnTo>
                  <a:pt x="619137" y="582930"/>
                </a:lnTo>
                <a:lnTo>
                  <a:pt x="619048" y="580390"/>
                </a:lnTo>
                <a:lnTo>
                  <a:pt x="618947" y="577850"/>
                </a:lnTo>
                <a:lnTo>
                  <a:pt x="618845" y="575310"/>
                </a:lnTo>
                <a:lnTo>
                  <a:pt x="618756" y="572770"/>
                </a:lnTo>
                <a:lnTo>
                  <a:pt x="618629" y="570230"/>
                </a:lnTo>
                <a:lnTo>
                  <a:pt x="618566" y="568960"/>
                </a:lnTo>
                <a:lnTo>
                  <a:pt x="618490" y="567690"/>
                </a:lnTo>
                <a:lnTo>
                  <a:pt x="618426" y="566420"/>
                </a:lnTo>
                <a:lnTo>
                  <a:pt x="617855" y="556260"/>
                </a:lnTo>
                <a:lnTo>
                  <a:pt x="617740" y="553720"/>
                </a:lnTo>
                <a:lnTo>
                  <a:pt x="617143" y="539750"/>
                </a:lnTo>
                <a:lnTo>
                  <a:pt x="617880" y="541020"/>
                </a:lnTo>
                <a:lnTo>
                  <a:pt x="617855" y="539750"/>
                </a:lnTo>
                <a:lnTo>
                  <a:pt x="617740" y="535940"/>
                </a:lnTo>
                <a:lnTo>
                  <a:pt x="617639" y="532130"/>
                </a:lnTo>
                <a:lnTo>
                  <a:pt x="617524" y="528320"/>
                </a:lnTo>
                <a:lnTo>
                  <a:pt x="617461" y="525780"/>
                </a:lnTo>
                <a:lnTo>
                  <a:pt x="617347" y="521970"/>
                </a:lnTo>
                <a:lnTo>
                  <a:pt x="617245" y="518160"/>
                </a:lnTo>
                <a:lnTo>
                  <a:pt x="617143" y="515620"/>
                </a:lnTo>
                <a:lnTo>
                  <a:pt x="617042" y="513080"/>
                </a:lnTo>
                <a:lnTo>
                  <a:pt x="616927" y="510540"/>
                </a:lnTo>
                <a:lnTo>
                  <a:pt x="616813" y="508000"/>
                </a:lnTo>
                <a:lnTo>
                  <a:pt x="616750" y="506730"/>
                </a:lnTo>
                <a:lnTo>
                  <a:pt x="616699" y="505460"/>
                </a:lnTo>
                <a:lnTo>
                  <a:pt x="616127" y="492760"/>
                </a:lnTo>
                <a:lnTo>
                  <a:pt x="616089" y="491490"/>
                </a:lnTo>
                <a:lnTo>
                  <a:pt x="615988" y="488950"/>
                </a:lnTo>
                <a:lnTo>
                  <a:pt x="615950" y="487680"/>
                </a:lnTo>
                <a:lnTo>
                  <a:pt x="615861" y="485140"/>
                </a:lnTo>
                <a:lnTo>
                  <a:pt x="615581" y="477520"/>
                </a:lnTo>
                <a:lnTo>
                  <a:pt x="615480" y="474980"/>
                </a:lnTo>
                <a:lnTo>
                  <a:pt x="615416" y="463550"/>
                </a:lnTo>
                <a:lnTo>
                  <a:pt x="615403" y="452120"/>
                </a:lnTo>
                <a:lnTo>
                  <a:pt x="615340" y="453390"/>
                </a:lnTo>
                <a:lnTo>
                  <a:pt x="615264" y="454660"/>
                </a:lnTo>
                <a:lnTo>
                  <a:pt x="615200" y="455930"/>
                </a:lnTo>
                <a:lnTo>
                  <a:pt x="615137" y="457200"/>
                </a:lnTo>
                <a:lnTo>
                  <a:pt x="615061" y="458470"/>
                </a:lnTo>
                <a:lnTo>
                  <a:pt x="614997" y="459740"/>
                </a:lnTo>
                <a:lnTo>
                  <a:pt x="614934" y="461010"/>
                </a:lnTo>
                <a:lnTo>
                  <a:pt x="614870" y="462280"/>
                </a:lnTo>
                <a:lnTo>
                  <a:pt x="614794" y="463550"/>
                </a:lnTo>
                <a:lnTo>
                  <a:pt x="614743" y="462280"/>
                </a:lnTo>
                <a:lnTo>
                  <a:pt x="614616" y="459740"/>
                </a:lnTo>
                <a:lnTo>
                  <a:pt x="614514" y="457200"/>
                </a:lnTo>
                <a:lnTo>
                  <a:pt x="614426" y="454660"/>
                </a:lnTo>
                <a:lnTo>
                  <a:pt x="614337" y="452120"/>
                </a:lnTo>
                <a:lnTo>
                  <a:pt x="614235" y="449580"/>
                </a:lnTo>
                <a:lnTo>
                  <a:pt x="614159" y="448310"/>
                </a:lnTo>
                <a:lnTo>
                  <a:pt x="614095" y="447040"/>
                </a:lnTo>
                <a:lnTo>
                  <a:pt x="614032" y="445770"/>
                </a:lnTo>
                <a:lnTo>
                  <a:pt x="613968" y="444500"/>
                </a:lnTo>
                <a:lnTo>
                  <a:pt x="613905" y="443230"/>
                </a:lnTo>
                <a:lnTo>
                  <a:pt x="613841" y="441960"/>
                </a:lnTo>
                <a:lnTo>
                  <a:pt x="613270" y="436880"/>
                </a:lnTo>
                <a:lnTo>
                  <a:pt x="612990" y="434340"/>
                </a:lnTo>
                <a:lnTo>
                  <a:pt x="613841" y="431800"/>
                </a:lnTo>
                <a:lnTo>
                  <a:pt x="613930" y="431012"/>
                </a:lnTo>
                <a:lnTo>
                  <a:pt x="614006" y="430466"/>
                </a:lnTo>
                <a:lnTo>
                  <a:pt x="614616" y="425450"/>
                </a:lnTo>
                <a:lnTo>
                  <a:pt x="615365" y="421640"/>
                </a:lnTo>
                <a:lnTo>
                  <a:pt x="616140" y="422910"/>
                </a:lnTo>
                <a:lnTo>
                  <a:pt x="615962" y="421640"/>
                </a:lnTo>
                <a:lnTo>
                  <a:pt x="614121" y="408940"/>
                </a:lnTo>
                <a:lnTo>
                  <a:pt x="614006" y="407670"/>
                </a:lnTo>
                <a:lnTo>
                  <a:pt x="613435" y="401320"/>
                </a:lnTo>
                <a:lnTo>
                  <a:pt x="613308" y="400050"/>
                </a:lnTo>
                <a:lnTo>
                  <a:pt x="613194" y="398780"/>
                </a:lnTo>
                <a:lnTo>
                  <a:pt x="612165" y="387350"/>
                </a:lnTo>
                <a:lnTo>
                  <a:pt x="612063" y="386080"/>
                </a:lnTo>
                <a:lnTo>
                  <a:pt x="611454" y="378460"/>
                </a:lnTo>
                <a:lnTo>
                  <a:pt x="611339" y="377190"/>
                </a:lnTo>
                <a:lnTo>
                  <a:pt x="610412" y="365760"/>
                </a:lnTo>
                <a:lnTo>
                  <a:pt x="609460" y="356870"/>
                </a:lnTo>
                <a:lnTo>
                  <a:pt x="608355" y="346710"/>
                </a:lnTo>
                <a:lnTo>
                  <a:pt x="608304" y="345440"/>
                </a:lnTo>
                <a:lnTo>
                  <a:pt x="608203" y="342900"/>
                </a:lnTo>
                <a:lnTo>
                  <a:pt x="608076" y="339090"/>
                </a:lnTo>
                <a:lnTo>
                  <a:pt x="607999" y="336550"/>
                </a:lnTo>
                <a:lnTo>
                  <a:pt x="607885" y="332740"/>
                </a:lnTo>
                <a:lnTo>
                  <a:pt x="608431" y="332740"/>
                </a:lnTo>
                <a:lnTo>
                  <a:pt x="609092" y="335280"/>
                </a:lnTo>
                <a:lnTo>
                  <a:pt x="609561" y="336550"/>
                </a:lnTo>
                <a:lnTo>
                  <a:pt x="609701" y="337820"/>
                </a:lnTo>
                <a:lnTo>
                  <a:pt x="609904" y="339090"/>
                </a:lnTo>
                <a:lnTo>
                  <a:pt x="610031" y="340360"/>
                </a:lnTo>
                <a:lnTo>
                  <a:pt x="610133" y="345440"/>
                </a:lnTo>
                <a:lnTo>
                  <a:pt x="610235" y="351790"/>
                </a:lnTo>
                <a:lnTo>
                  <a:pt x="610362" y="355600"/>
                </a:lnTo>
                <a:lnTo>
                  <a:pt x="610476" y="360680"/>
                </a:lnTo>
                <a:lnTo>
                  <a:pt x="610577" y="363220"/>
                </a:lnTo>
                <a:lnTo>
                  <a:pt x="610641" y="364490"/>
                </a:lnTo>
                <a:lnTo>
                  <a:pt x="610704" y="365760"/>
                </a:lnTo>
                <a:lnTo>
                  <a:pt x="610768" y="367030"/>
                </a:lnTo>
                <a:lnTo>
                  <a:pt x="612178" y="373380"/>
                </a:lnTo>
                <a:lnTo>
                  <a:pt x="612127" y="372110"/>
                </a:lnTo>
                <a:lnTo>
                  <a:pt x="612025" y="349250"/>
                </a:lnTo>
                <a:lnTo>
                  <a:pt x="612648" y="347980"/>
                </a:lnTo>
                <a:lnTo>
                  <a:pt x="611708" y="342900"/>
                </a:lnTo>
                <a:lnTo>
                  <a:pt x="611314" y="339090"/>
                </a:lnTo>
                <a:lnTo>
                  <a:pt x="612444" y="334010"/>
                </a:lnTo>
                <a:lnTo>
                  <a:pt x="612876" y="332740"/>
                </a:lnTo>
                <a:lnTo>
                  <a:pt x="613727" y="330200"/>
                </a:lnTo>
                <a:lnTo>
                  <a:pt x="611809" y="323850"/>
                </a:lnTo>
                <a:lnTo>
                  <a:pt x="611047" y="321310"/>
                </a:lnTo>
                <a:lnTo>
                  <a:pt x="610577" y="323850"/>
                </a:lnTo>
                <a:lnTo>
                  <a:pt x="611111" y="318770"/>
                </a:lnTo>
                <a:lnTo>
                  <a:pt x="611378" y="316230"/>
                </a:lnTo>
                <a:lnTo>
                  <a:pt x="610031" y="306070"/>
                </a:lnTo>
                <a:lnTo>
                  <a:pt x="610019" y="304800"/>
                </a:lnTo>
                <a:lnTo>
                  <a:pt x="609904" y="298450"/>
                </a:lnTo>
                <a:lnTo>
                  <a:pt x="609561" y="299720"/>
                </a:lnTo>
                <a:lnTo>
                  <a:pt x="609295" y="299720"/>
                </a:lnTo>
                <a:lnTo>
                  <a:pt x="609092" y="300990"/>
                </a:lnTo>
                <a:lnTo>
                  <a:pt x="608977" y="308610"/>
                </a:lnTo>
                <a:lnTo>
                  <a:pt x="608876" y="313690"/>
                </a:lnTo>
                <a:lnTo>
                  <a:pt x="608761" y="318770"/>
                </a:lnTo>
                <a:lnTo>
                  <a:pt x="608622" y="317500"/>
                </a:lnTo>
                <a:lnTo>
                  <a:pt x="608228" y="313690"/>
                </a:lnTo>
                <a:lnTo>
                  <a:pt x="608266" y="306070"/>
                </a:lnTo>
                <a:lnTo>
                  <a:pt x="608380" y="304800"/>
                </a:lnTo>
                <a:lnTo>
                  <a:pt x="608495" y="303530"/>
                </a:lnTo>
                <a:lnTo>
                  <a:pt x="609092" y="300990"/>
                </a:lnTo>
                <a:lnTo>
                  <a:pt x="609142" y="293370"/>
                </a:lnTo>
                <a:lnTo>
                  <a:pt x="609168" y="289560"/>
                </a:lnTo>
                <a:lnTo>
                  <a:pt x="609180" y="288290"/>
                </a:lnTo>
                <a:lnTo>
                  <a:pt x="609307" y="284480"/>
                </a:lnTo>
                <a:lnTo>
                  <a:pt x="609422" y="281940"/>
                </a:lnTo>
                <a:lnTo>
                  <a:pt x="609536" y="279400"/>
                </a:lnTo>
                <a:lnTo>
                  <a:pt x="610069" y="270510"/>
                </a:lnTo>
                <a:lnTo>
                  <a:pt x="610133" y="269240"/>
                </a:lnTo>
                <a:lnTo>
                  <a:pt x="610209" y="267970"/>
                </a:lnTo>
                <a:lnTo>
                  <a:pt x="610273" y="267055"/>
                </a:lnTo>
                <a:lnTo>
                  <a:pt x="610362" y="265430"/>
                </a:lnTo>
                <a:lnTo>
                  <a:pt x="610438" y="264160"/>
                </a:lnTo>
                <a:lnTo>
                  <a:pt x="607352" y="267970"/>
                </a:lnTo>
                <a:lnTo>
                  <a:pt x="607402" y="267055"/>
                </a:lnTo>
                <a:lnTo>
                  <a:pt x="607504" y="265430"/>
                </a:lnTo>
                <a:lnTo>
                  <a:pt x="607568" y="264160"/>
                </a:lnTo>
                <a:lnTo>
                  <a:pt x="607644" y="262890"/>
                </a:lnTo>
                <a:lnTo>
                  <a:pt x="607720" y="261620"/>
                </a:lnTo>
                <a:lnTo>
                  <a:pt x="607796" y="260350"/>
                </a:lnTo>
                <a:lnTo>
                  <a:pt x="607872" y="259080"/>
                </a:lnTo>
                <a:lnTo>
                  <a:pt x="607949" y="257810"/>
                </a:lnTo>
                <a:lnTo>
                  <a:pt x="608012" y="256540"/>
                </a:lnTo>
                <a:lnTo>
                  <a:pt x="608088" y="255270"/>
                </a:lnTo>
                <a:lnTo>
                  <a:pt x="609701" y="250190"/>
                </a:lnTo>
                <a:lnTo>
                  <a:pt x="610298" y="250190"/>
                </a:lnTo>
                <a:lnTo>
                  <a:pt x="610247" y="247650"/>
                </a:lnTo>
                <a:lnTo>
                  <a:pt x="610120" y="238760"/>
                </a:lnTo>
                <a:lnTo>
                  <a:pt x="610209" y="231140"/>
                </a:lnTo>
                <a:lnTo>
                  <a:pt x="610298" y="226060"/>
                </a:lnTo>
                <a:lnTo>
                  <a:pt x="610704" y="228600"/>
                </a:lnTo>
                <a:lnTo>
                  <a:pt x="611174" y="231140"/>
                </a:lnTo>
                <a:lnTo>
                  <a:pt x="611276" y="234950"/>
                </a:lnTo>
                <a:lnTo>
                  <a:pt x="611314" y="236220"/>
                </a:lnTo>
                <a:lnTo>
                  <a:pt x="612990" y="226060"/>
                </a:lnTo>
                <a:lnTo>
                  <a:pt x="612381" y="223520"/>
                </a:lnTo>
                <a:lnTo>
                  <a:pt x="611441" y="219710"/>
                </a:lnTo>
                <a:lnTo>
                  <a:pt x="611124" y="217170"/>
                </a:lnTo>
                <a:lnTo>
                  <a:pt x="610908" y="217170"/>
                </a:lnTo>
                <a:lnTo>
                  <a:pt x="610793" y="216192"/>
                </a:lnTo>
                <a:lnTo>
                  <a:pt x="611124" y="217170"/>
                </a:lnTo>
                <a:lnTo>
                  <a:pt x="610641" y="213360"/>
                </a:lnTo>
                <a:lnTo>
                  <a:pt x="610654" y="212090"/>
                </a:lnTo>
                <a:lnTo>
                  <a:pt x="610768" y="201930"/>
                </a:lnTo>
                <a:lnTo>
                  <a:pt x="610768" y="196850"/>
                </a:lnTo>
                <a:lnTo>
                  <a:pt x="611581" y="201930"/>
                </a:lnTo>
                <a:lnTo>
                  <a:pt x="611898" y="203200"/>
                </a:lnTo>
                <a:lnTo>
                  <a:pt x="611809" y="201930"/>
                </a:lnTo>
                <a:lnTo>
                  <a:pt x="611733" y="200660"/>
                </a:lnTo>
                <a:lnTo>
                  <a:pt x="611644" y="199390"/>
                </a:lnTo>
                <a:lnTo>
                  <a:pt x="611543" y="196850"/>
                </a:lnTo>
                <a:lnTo>
                  <a:pt x="611479" y="195580"/>
                </a:lnTo>
                <a:lnTo>
                  <a:pt x="611378" y="193040"/>
                </a:lnTo>
                <a:lnTo>
                  <a:pt x="610768" y="191770"/>
                </a:lnTo>
                <a:lnTo>
                  <a:pt x="610704" y="185420"/>
                </a:lnTo>
                <a:lnTo>
                  <a:pt x="610577" y="183019"/>
                </a:lnTo>
                <a:lnTo>
                  <a:pt x="610463" y="181825"/>
                </a:lnTo>
                <a:lnTo>
                  <a:pt x="609993" y="184010"/>
                </a:lnTo>
                <a:lnTo>
                  <a:pt x="609511" y="185420"/>
                </a:lnTo>
                <a:lnTo>
                  <a:pt x="608152" y="189230"/>
                </a:lnTo>
                <a:lnTo>
                  <a:pt x="608088" y="190500"/>
                </a:lnTo>
                <a:lnTo>
                  <a:pt x="608012" y="191770"/>
                </a:lnTo>
                <a:lnTo>
                  <a:pt x="607936" y="193040"/>
                </a:lnTo>
                <a:lnTo>
                  <a:pt x="607860" y="194310"/>
                </a:lnTo>
                <a:lnTo>
                  <a:pt x="607783" y="195580"/>
                </a:lnTo>
                <a:lnTo>
                  <a:pt x="607720" y="196850"/>
                </a:lnTo>
                <a:lnTo>
                  <a:pt x="607644" y="198120"/>
                </a:lnTo>
                <a:lnTo>
                  <a:pt x="607568" y="199390"/>
                </a:lnTo>
                <a:lnTo>
                  <a:pt x="607491" y="200660"/>
                </a:lnTo>
                <a:lnTo>
                  <a:pt x="607415" y="201930"/>
                </a:lnTo>
                <a:lnTo>
                  <a:pt x="607517" y="198120"/>
                </a:lnTo>
                <a:lnTo>
                  <a:pt x="607618" y="194310"/>
                </a:lnTo>
                <a:lnTo>
                  <a:pt x="607720" y="190500"/>
                </a:lnTo>
                <a:lnTo>
                  <a:pt x="607809" y="186690"/>
                </a:lnTo>
                <a:lnTo>
                  <a:pt x="607910" y="182880"/>
                </a:lnTo>
                <a:lnTo>
                  <a:pt x="607987" y="180225"/>
                </a:lnTo>
                <a:lnTo>
                  <a:pt x="608076" y="175260"/>
                </a:lnTo>
                <a:lnTo>
                  <a:pt x="608190" y="168808"/>
                </a:lnTo>
                <a:lnTo>
                  <a:pt x="608241" y="166268"/>
                </a:lnTo>
                <a:lnTo>
                  <a:pt x="608342" y="160020"/>
                </a:lnTo>
                <a:lnTo>
                  <a:pt x="608469" y="154940"/>
                </a:lnTo>
                <a:lnTo>
                  <a:pt x="608584" y="151130"/>
                </a:lnTo>
                <a:lnTo>
                  <a:pt x="608711" y="147320"/>
                </a:lnTo>
                <a:lnTo>
                  <a:pt x="608825" y="143510"/>
                </a:lnTo>
                <a:lnTo>
                  <a:pt x="608939" y="139700"/>
                </a:lnTo>
                <a:lnTo>
                  <a:pt x="609041" y="136906"/>
                </a:lnTo>
                <a:lnTo>
                  <a:pt x="609168" y="135039"/>
                </a:lnTo>
                <a:lnTo>
                  <a:pt x="609282" y="133350"/>
                </a:lnTo>
                <a:lnTo>
                  <a:pt x="609358" y="132080"/>
                </a:lnTo>
                <a:lnTo>
                  <a:pt x="609447" y="130810"/>
                </a:lnTo>
                <a:lnTo>
                  <a:pt x="609523" y="129540"/>
                </a:lnTo>
                <a:lnTo>
                  <a:pt x="609612" y="128270"/>
                </a:lnTo>
                <a:lnTo>
                  <a:pt x="610374" y="116840"/>
                </a:lnTo>
                <a:lnTo>
                  <a:pt x="611314" y="118110"/>
                </a:lnTo>
                <a:lnTo>
                  <a:pt x="611428" y="119380"/>
                </a:lnTo>
                <a:lnTo>
                  <a:pt x="611543" y="120650"/>
                </a:lnTo>
                <a:lnTo>
                  <a:pt x="611670" y="121920"/>
                </a:lnTo>
                <a:lnTo>
                  <a:pt x="611784" y="123190"/>
                </a:lnTo>
                <a:lnTo>
                  <a:pt x="612381" y="129540"/>
                </a:lnTo>
                <a:lnTo>
                  <a:pt x="612482" y="116840"/>
                </a:lnTo>
                <a:lnTo>
                  <a:pt x="612406" y="114300"/>
                </a:lnTo>
                <a:lnTo>
                  <a:pt x="612330" y="113030"/>
                </a:lnTo>
                <a:lnTo>
                  <a:pt x="612254" y="111760"/>
                </a:lnTo>
                <a:lnTo>
                  <a:pt x="612165" y="110490"/>
                </a:lnTo>
                <a:lnTo>
                  <a:pt x="612089" y="109220"/>
                </a:lnTo>
                <a:lnTo>
                  <a:pt x="612013" y="107950"/>
                </a:lnTo>
                <a:lnTo>
                  <a:pt x="611936" y="106680"/>
                </a:lnTo>
                <a:lnTo>
                  <a:pt x="611047" y="100330"/>
                </a:lnTo>
                <a:lnTo>
                  <a:pt x="610031" y="99060"/>
                </a:lnTo>
                <a:lnTo>
                  <a:pt x="610006" y="96520"/>
                </a:lnTo>
                <a:lnTo>
                  <a:pt x="609930" y="92710"/>
                </a:lnTo>
                <a:lnTo>
                  <a:pt x="609904" y="91440"/>
                </a:lnTo>
                <a:lnTo>
                  <a:pt x="610641" y="88900"/>
                </a:lnTo>
                <a:lnTo>
                  <a:pt x="611441" y="85090"/>
                </a:lnTo>
                <a:lnTo>
                  <a:pt x="611466" y="83820"/>
                </a:lnTo>
                <a:lnTo>
                  <a:pt x="611581" y="78740"/>
                </a:lnTo>
                <a:lnTo>
                  <a:pt x="611911" y="77470"/>
                </a:lnTo>
                <a:lnTo>
                  <a:pt x="612013" y="76200"/>
                </a:lnTo>
                <a:lnTo>
                  <a:pt x="612114" y="74930"/>
                </a:lnTo>
                <a:lnTo>
                  <a:pt x="612152" y="73660"/>
                </a:lnTo>
                <a:lnTo>
                  <a:pt x="612254" y="69850"/>
                </a:lnTo>
                <a:lnTo>
                  <a:pt x="610984" y="63500"/>
                </a:lnTo>
                <a:lnTo>
                  <a:pt x="610895" y="60960"/>
                </a:lnTo>
                <a:lnTo>
                  <a:pt x="610793" y="58420"/>
                </a:lnTo>
                <a:lnTo>
                  <a:pt x="610743" y="57150"/>
                </a:lnTo>
                <a:lnTo>
                  <a:pt x="610641" y="54610"/>
                </a:lnTo>
                <a:lnTo>
                  <a:pt x="610527" y="50800"/>
                </a:lnTo>
                <a:lnTo>
                  <a:pt x="610412" y="43180"/>
                </a:lnTo>
                <a:lnTo>
                  <a:pt x="610298" y="39370"/>
                </a:lnTo>
                <a:lnTo>
                  <a:pt x="610209" y="38100"/>
                </a:lnTo>
                <a:lnTo>
                  <a:pt x="610133" y="36830"/>
                </a:lnTo>
                <a:lnTo>
                  <a:pt x="610057" y="35560"/>
                </a:lnTo>
                <a:lnTo>
                  <a:pt x="609981" y="34290"/>
                </a:lnTo>
                <a:lnTo>
                  <a:pt x="609904" y="33020"/>
                </a:lnTo>
                <a:lnTo>
                  <a:pt x="609790" y="35560"/>
                </a:lnTo>
                <a:lnTo>
                  <a:pt x="609701" y="54610"/>
                </a:lnTo>
                <a:lnTo>
                  <a:pt x="608495" y="46990"/>
                </a:lnTo>
                <a:lnTo>
                  <a:pt x="608330" y="45720"/>
                </a:lnTo>
                <a:lnTo>
                  <a:pt x="607517" y="39370"/>
                </a:lnTo>
                <a:lnTo>
                  <a:pt x="607555" y="25400"/>
                </a:lnTo>
                <a:lnTo>
                  <a:pt x="607631" y="26670"/>
                </a:lnTo>
                <a:lnTo>
                  <a:pt x="607745" y="28460"/>
                </a:lnTo>
                <a:lnTo>
                  <a:pt x="607796" y="29210"/>
                </a:lnTo>
                <a:lnTo>
                  <a:pt x="607872" y="30480"/>
                </a:lnTo>
                <a:lnTo>
                  <a:pt x="607961" y="31750"/>
                </a:lnTo>
                <a:lnTo>
                  <a:pt x="608558" y="31750"/>
                </a:lnTo>
                <a:lnTo>
                  <a:pt x="609231" y="29210"/>
                </a:lnTo>
                <a:lnTo>
                  <a:pt x="609269" y="28460"/>
                </a:lnTo>
                <a:lnTo>
                  <a:pt x="609371" y="26670"/>
                </a:lnTo>
                <a:lnTo>
                  <a:pt x="609434" y="25400"/>
                </a:lnTo>
                <a:lnTo>
                  <a:pt x="609968" y="20320"/>
                </a:lnTo>
                <a:lnTo>
                  <a:pt x="610171" y="21590"/>
                </a:lnTo>
                <a:lnTo>
                  <a:pt x="610374" y="21590"/>
                </a:lnTo>
                <a:lnTo>
                  <a:pt x="610489" y="25400"/>
                </a:lnTo>
                <a:lnTo>
                  <a:pt x="610616" y="29210"/>
                </a:lnTo>
                <a:lnTo>
                  <a:pt x="610730" y="33020"/>
                </a:lnTo>
                <a:lnTo>
                  <a:pt x="610768" y="34290"/>
                </a:lnTo>
                <a:lnTo>
                  <a:pt x="611111" y="31750"/>
                </a:lnTo>
                <a:lnTo>
                  <a:pt x="611378" y="30480"/>
                </a:lnTo>
                <a:lnTo>
                  <a:pt x="611479" y="28460"/>
                </a:lnTo>
                <a:lnTo>
                  <a:pt x="611581" y="26670"/>
                </a:lnTo>
                <a:lnTo>
                  <a:pt x="611644" y="20320"/>
                </a:lnTo>
                <a:lnTo>
                  <a:pt x="611644" y="17780"/>
                </a:lnTo>
                <a:lnTo>
                  <a:pt x="611517" y="16510"/>
                </a:lnTo>
                <a:lnTo>
                  <a:pt x="611378" y="15240"/>
                </a:lnTo>
                <a:lnTo>
                  <a:pt x="610704" y="13970"/>
                </a:lnTo>
                <a:lnTo>
                  <a:pt x="609968" y="12700"/>
                </a:lnTo>
                <a:lnTo>
                  <a:pt x="608228" y="8890"/>
                </a:lnTo>
                <a:lnTo>
                  <a:pt x="605840" y="7607"/>
                </a:lnTo>
                <a:lnTo>
                  <a:pt x="605739" y="201930"/>
                </a:lnTo>
                <a:lnTo>
                  <a:pt x="605624" y="204470"/>
                </a:lnTo>
                <a:lnTo>
                  <a:pt x="605523" y="207010"/>
                </a:lnTo>
                <a:lnTo>
                  <a:pt x="605409" y="209550"/>
                </a:lnTo>
                <a:lnTo>
                  <a:pt x="604939" y="213360"/>
                </a:lnTo>
                <a:lnTo>
                  <a:pt x="604405" y="214630"/>
                </a:lnTo>
                <a:lnTo>
                  <a:pt x="603935" y="210820"/>
                </a:lnTo>
                <a:lnTo>
                  <a:pt x="601446" y="203390"/>
                </a:lnTo>
                <a:lnTo>
                  <a:pt x="601446" y="238760"/>
                </a:lnTo>
                <a:lnTo>
                  <a:pt x="601383" y="234950"/>
                </a:lnTo>
                <a:lnTo>
                  <a:pt x="601446" y="238760"/>
                </a:lnTo>
                <a:lnTo>
                  <a:pt x="601446" y="203390"/>
                </a:lnTo>
                <a:lnTo>
                  <a:pt x="601383" y="203200"/>
                </a:lnTo>
                <a:lnTo>
                  <a:pt x="601383" y="196850"/>
                </a:lnTo>
                <a:lnTo>
                  <a:pt x="601383" y="195580"/>
                </a:lnTo>
                <a:lnTo>
                  <a:pt x="601243" y="195580"/>
                </a:lnTo>
                <a:lnTo>
                  <a:pt x="601243" y="229870"/>
                </a:lnTo>
                <a:lnTo>
                  <a:pt x="600849" y="229870"/>
                </a:lnTo>
                <a:lnTo>
                  <a:pt x="600176" y="231140"/>
                </a:lnTo>
                <a:lnTo>
                  <a:pt x="600214" y="230390"/>
                </a:lnTo>
                <a:lnTo>
                  <a:pt x="600303" y="228600"/>
                </a:lnTo>
                <a:lnTo>
                  <a:pt x="600379" y="227330"/>
                </a:lnTo>
                <a:lnTo>
                  <a:pt x="600443" y="226060"/>
                </a:lnTo>
                <a:lnTo>
                  <a:pt x="600773" y="226060"/>
                </a:lnTo>
                <a:lnTo>
                  <a:pt x="601116" y="227330"/>
                </a:lnTo>
                <a:lnTo>
                  <a:pt x="601179" y="228600"/>
                </a:lnTo>
                <a:lnTo>
                  <a:pt x="601243" y="229870"/>
                </a:lnTo>
                <a:lnTo>
                  <a:pt x="601243" y="195580"/>
                </a:lnTo>
                <a:lnTo>
                  <a:pt x="600913" y="195580"/>
                </a:lnTo>
                <a:lnTo>
                  <a:pt x="600443" y="196850"/>
                </a:lnTo>
                <a:lnTo>
                  <a:pt x="599973" y="196850"/>
                </a:lnTo>
                <a:lnTo>
                  <a:pt x="599643" y="195580"/>
                </a:lnTo>
                <a:lnTo>
                  <a:pt x="599363" y="194310"/>
                </a:lnTo>
                <a:lnTo>
                  <a:pt x="599274" y="193040"/>
                </a:lnTo>
                <a:lnTo>
                  <a:pt x="599173" y="191770"/>
                </a:lnTo>
                <a:lnTo>
                  <a:pt x="599643" y="190500"/>
                </a:lnTo>
                <a:lnTo>
                  <a:pt x="600303" y="193040"/>
                </a:lnTo>
                <a:lnTo>
                  <a:pt x="600240" y="191770"/>
                </a:lnTo>
                <a:lnTo>
                  <a:pt x="600176" y="190500"/>
                </a:lnTo>
                <a:lnTo>
                  <a:pt x="600113" y="189230"/>
                </a:lnTo>
                <a:lnTo>
                  <a:pt x="600036" y="187807"/>
                </a:lnTo>
                <a:lnTo>
                  <a:pt x="599909" y="185420"/>
                </a:lnTo>
                <a:lnTo>
                  <a:pt x="599732" y="184010"/>
                </a:lnTo>
                <a:lnTo>
                  <a:pt x="598766" y="182880"/>
                </a:lnTo>
                <a:lnTo>
                  <a:pt x="599986" y="184010"/>
                </a:lnTo>
                <a:lnTo>
                  <a:pt x="600405" y="185420"/>
                </a:lnTo>
                <a:lnTo>
                  <a:pt x="600925" y="187807"/>
                </a:lnTo>
                <a:lnTo>
                  <a:pt x="601573" y="190500"/>
                </a:lnTo>
                <a:lnTo>
                  <a:pt x="602259" y="186690"/>
                </a:lnTo>
                <a:lnTo>
                  <a:pt x="603389" y="190500"/>
                </a:lnTo>
                <a:lnTo>
                  <a:pt x="604672" y="194310"/>
                </a:lnTo>
                <a:lnTo>
                  <a:pt x="605739" y="201930"/>
                </a:lnTo>
                <a:lnTo>
                  <a:pt x="605739" y="7581"/>
                </a:lnTo>
                <a:lnTo>
                  <a:pt x="601713" y="6350"/>
                </a:lnTo>
                <a:lnTo>
                  <a:pt x="601573" y="6350"/>
                </a:lnTo>
                <a:lnTo>
                  <a:pt x="601573" y="151130"/>
                </a:lnTo>
                <a:lnTo>
                  <a:pt x="601573" y="168808"/>
                </a:lnTo>
                <a:lnTo>
                  <a:pt x="601446" y="167640"/>
                </a:lnTo>
                <a:lnTo>
                  <a:pt x="601383" y="151130"/>
                </a:lnTo>
                <a:lnTo>
                  <a:pt x="601383" y="149860"/>
                </a:lnTo>
                <a:lnTo>
                  <a:pt x="599567" y="151130"/>
                </a:lnTo>
                <a:lnTo>
                  <a:pt x="599300" y="149860"/>
                </a:lnTo>
                <a:lnTo>
                  <a:pt x="599198" y="148590"/>
                </a:lnTo>
                <a:lnTo>
                  <a:pt x="599097" y="147320"/>
                </a:lnTo>
                <a:lnTo>
                  <a:pt x="598830" y="144780"/>
                </a:lnTo>
                <a:lnTo>
                  <a:pt x="599236" y="142240"/>
                </a:lnTo>
                <a:lnTo>
                  <a:pt x="599617" y="139395"/>
                </a:lnTo>
                <a:lnTo>
                  <a:pt x="599973" y="137160"/>
                </a:lnTo>
                <a:lnTo>
                  <a:pt x="600964" y="139700"/>
                </a:lnTo>
                <a:lnTo>
                  <a:pt x="601040" y="140970"/>
                </a:lnTo>
                <a:lnTo>
                  <a:pt x="601129" y="142240"/>
                </a:lnTo>
                <a:lnTo>
                  <a:pt x="601205" y="143510"/>
                </a:lnTo>
                <a:lnTo>
                  <a:pt x="601294" y="144780"/>
                </a:lnTo>
                <a:lnTo>
                  <a:pt x="601370" y="146050"/>
                </a:lnTo>
                <a:lnTo>
                  <a:pt x="601446" y="147320"/>
                </a:lnTo>
                <a:lnTo>
                  <a:pt x="601573" y="151130"/>
                </a:lnTo>
                <a:lnTo>
                  <a:pt x="601573" y="6350"/>
                </a:lnTo>
                <a:lnTo>
                  <a:pt x="601522" y="93980"/>
                </a:lnTo>
                <a:lnTo>
                  <a:pt x="601383" y="95250"/>
                </a:lnTo>
                <a:lnTo>
                  <a:pt x="601383" y="92710"/>
                </a:lnTo>
                <a:lnTo>
                  <a:pt x="601522" y="93980"/>
                </a:lnTo>
                <a:lnTo>
                  <a:pt x="601522" y="6350"/>
                </a:lnTo>
                <a:lnTo>
                  <a:pt x="600443" y="6350"/>
                </a:lnTo>
                <a:lnTo>
                  <a:pt x="600443" y="106680"/>
                </a:lnTo>
                <a:lnTo>
                  <a:pt x="600354" y="107950"/>
                </a:lnTo>
                <a:lnTo>
                  <a:pt x="600252" y="109220"/>
                </a:lnTo>
                <a:lnTo>
                  <a:pt x="600163" y="110490"/>
                </a:lnTo>
                <a:lnTo>
                  <a:pt x="600075" y="111760"/>
                </a:lnTo>
                <a:lnTo>
                  <a:pt x="599986" y="113030"/>
                </a:lnTo>
                <a:lnTo>
                  <a:pt x="599884" y="114300"/>
                </a:lnTo>
                <a:lnTo>
                  <a:pt x="599795" y="115570"/>
                </a:lnTo>
                <a:lnTo>
                  <a:pt x="599706" y="116840"/>
                </a:lnTo>
                <a:lnTo>
                  <a:pt x="599617" y="118110"/>
                </a:lnTo>
                <a:lnTo>
                  <a:pt x="599516" y="119380"/>
                </a:lnTo>
                <a:lnTo>
                  <a:pt x="599427" y="120650"/>
                </a:lnTo>
                <a:lnTo>
                  <a:pt x="599338" y="121920"/>
                </a:lnTo>
                <a:lnTo>
                  <a:pt x="599249" y="123190"/>
                </a:lnTo>
                <a:lnTo>
                  <a:pt x="598233" y="137160"/>
                </a:lnTo>
                <a:lnTo>
                  <a:pt x="598208" y="136906"/>
                </a:lnTo>
                <a:lnTo>
                  <a:pt x="598093" y="135039"/>
                </a:lnTo>
                <a:lnTo>
                  <a:pt x="597992" y="133350"/>
                </a:lnTo>
                <a:lnTo>
                  <a:pt x="597890" y="118110"/>
                </a:lnTo>
                <a:lnTo>
                  <a:pt x="599097" y="121920"/>
                </a:lnTo>
                <a:lnTo>
                  <a:pt x="599097" y="116840"/>
                </a:lnTo>
                <a:lnTo>
                  <a:pt x="599097" y="107950"/>
                </a:lnTo>
                <a:lnTo>
                  <a:pt x="599567" y="107950"/>
                </a:lnTo>
                <a:lnTo>
                  <a:pt x="599973" y="106680"/>
                </a:lnTo>
                <a:lnTo>
                  <a:pt x="600443" y="106680"/>
                </a:lnTo>
                <a:lnTo>
                  <a:pt x="600443" y="6350"/>
                </a:lnTo>
                <a:lnTo>
                  <a:pt x="599173" y="6350"/>
                </a:lnTo>
                <a:lnTo>
                  <a:pt x="599173" y="62230"/>
                </a:lnTo>
                <a:lnTo>
                  <a:pt x="598627" y="62230"/>
                </a:lnTo>
                <a:lnTo>
                  <a:pt x="598157" y="63500"/>
                </a:lnTo>
                <a:lnTo>
                  <a:pt x="597623" y="63500"/>
                </a:lnTo>
                <a:lnTo>
                  <a:pt x="597712" y="62865"/>
                </a:lnTo>
                <a:lnTo>
                  <a:pt x="597789" y="62230"/>
                </a:lnTo>
                <a:lnTo>
                  <a:pt x="598297" y="58420"/>
                </a:lnTo>
                <a:lnTo>
                  <a:pt x="598766" y="58420"/>
                </a:lnTo>
                <a:lnTo>
                  <a:pt x="598881" y="59499"/>
                </a:lnTo>
                <a:lnTo>
                  <a:pt x="598893" y="59651"/>
                </a:lnTo>
                <a:lnTo>
                  <a:pt x="599173" y="62230"/>
                </a:lnTo>
                <a:lnTo>
                  <a:pt x="599173" y="6350"/>
                </a:lnTo>
                <a:lnTo>
                  <a:pt x="597420" y="6350"/>
                </a:lnTo>
                <a:lnTo>
                  <a:pt x="597420" y="408940"/>
                </a:lnTo>
                <a:lnTo>
                  <a:pt x="597331" y="410210"/>
                </a:lnTo>
                <a:lnTo>
                  <a:pt x="597242" y="411480"/>
                </a:lnTo>
                <a:lnTo>
                  <a:pt x="597154" y="412750"/>
                </a:lnTo>
                <a:lnTo>
                  <a:pt x="597065" y="415290"/>
                </a:lnTo>
                <a:lnTo>
                  <a:pt x="597027" y="416560"/>
                </a:lnTo>
                <a:lnTo>
                  <a:pt x="596417" y="417131"/>
                </a:lnTo>
                <a:lnTo>
                  <a:pt x="596417" y="459740"/>
                </a:lnTo>
                <a:lnTo>
                  <a:pt x="596150" y="459740"/>
                </a:lnTo>
                <a:lnTo>
                  <a:pt x="596150" y="589280"/>
                </a:lnTo>
                <a:lnTo>
                  <a:pt x="595147" y="590232"/>
                </a:lnTo>
                <a:lnTo>
                  <a:pt x="595147" y="612140"/>
                </a:lnTo>
                <a:lnTo>
                  <a:pt x="595071" y="613410"/>
                </a:lnTo>
                <a:lnTo>
                  <a:pt x="581152" y="627380"/>
                </a:lnTo>
                <a:lnTo>
                  <a:pt x="567182" y="640080"/>
                </a:lnTo>
                <a:lnTo>
                  <a:pt x="539127" y="668020"/>
                </a:lnTo>
                <a:lnTo>
                  <a:pt x="539991" y="666750"/>
                </a:lnTo>
                <a:lnTo>
                  <a:pt x="546036" y="657860"/>
                </a:lnTo>
                <a:lnTo>
                  <a:pt x="546646" y="657860"/>
                </a:lnTo>
                <a:lnTo>
                  <a:pt x="546531" y="658939"/>
                </a:lnTo>
                <a:lnTo>
                  <a:pt x="547763" y="657860"/>
                </a:lnTo>
                <a:lnTo>
                  <a:pt x="556539" y="650240"/>
                </a:lnTo>
                <a:lnTo>
                  <a:pt x="565543" y="640080"/>
                </a:lnTo>
                <a:lnTo>
                  <a:pt x="574179" y="629920"/>
                </a:lnTo>
                <a:lnTo>
                  <a:pt x="583272" y="619760"/>
                </a:lnTo>
                <a:lnTo>
                  <a:pt x="583869" y="619760"/>
                </a:lnTo>
                <a:lnTo>
                  <a:pt x="583336" y="623570"/>
                </a:lnTo>
                <a:lnTo>
                  <a:pt x="585749" y="622300"/>
                </a:lnTo>
                <a:lnTo>
                  <a:pt x="586892" y="619760"/>
                </a:lnTo>
                <a:lnTo>
                  <a:pt x="588035" y="617220"/>
                </a:lnTo>
                <a:lnTo>
                  <a:pt x="591794" y="614680"/>
                </a:lnTo>
                <a:lnTo>
                  <a:pt x="595147" y="612140"/>
                </a:lnTo>
                <a:lnTo>
                  <a:pt x="595147" y="590232"/>
                </a:lnTo>
                <a:lnTo>
                  <a:pt x="582599" y="601980"/>
                </a:lnTo>
                <a:lnTo>
                  <a:pt x="568617" y="613410"/>
                </a:lnTo>
                <a:lnTo>
                  <a:pt x="555129" y="626110"/>
                </a:lnTo>
                <a:lnTo>
                  <a:pt x="543090" y="640080"/>
                </a:lnTo>
                <a:lnTo>
                  <a:pt x="541947" y="638810"/>
                </a:lnTo>
                <a:lnTo>
                  <a:pt x="539000" y="641756"/>
                </a:lnTo>
                <a:lnTo>
                  <a:pt x="539000" y="666750"/>
                </a:lnTo>
                <a:lnTo>
                  <a:pt x="538454" y="669290"/>
                </a:lnTo>
                <a:lnTo>
                  <a:pt x="527735" y="679450"/>
                </a:lnTo>
                <a:lnTo>
                  <a:pt x="517080" y="690880"/>
                </a:lnTo>
                <a:lnTo>
                  <a:pt x="506691" y="700849"/>
                </a:lnTo>
                <a:lnTo>
                  <a:pt x="517169" y="689610"/>
                </a:lnTo>
                <a:lnTo>
                  <a:pt x="521982" y="684530"/>
                </a:lnTo>
                <a:lnTo>
                  <a:pt x="527989" y="678180"/>
                </a:lnTo>
                <a:lnTo>
                  <a:pt x="539000" y="666750"/>
                </a:lnTo>
                <a:lnTo>
                  <a:pt x="539000" y="641756"/>
                </a:lnTo>
                <a:lnTo>
                  <a:pt x="530479" y="650240"/>
                </a:lnTo>
                <a:lnTo>
                  <a:pt x="518147" y="662940"/>
                </a:lnTo>
                <a:lnTo>
                  <a:pt x="505193" y="673100"/>
                </a:lnTo>
                <a:lnTo>
                  <a:pt x="491832" y="684530"/>
                </a:lnTo>
                <a:lnTo>
                  <a:pt x="502234" y="673100"/>
                </a:lnTo>
                <a:lnTo>
                  <a:pt x="511086" y="662940"/>
                </a:lnTo>
                <a:lnTo>
                  <a:pt x="512191" y="661670"/>
                </a:lnTo>
                <a:lnTo>
                  <a:pt x="521462" y="650240"/>
                </a:lnTo>
                <a:lnTo>
                  <a:pt x="529742" y="638810"/>
                </a:lnTo>
                <a:lnTo>
                  <a:pt x="545985" y="621030"/>
                </a:lnTo>
                <a:lnTo>
                  <a:pt x="562546" y="603250"/>
                </a:lnTo>
                <a:lnTo>
                  <a:pt x="579272" y="585470"/>
                </a:lnTo>
                <a:lnTo>
                  <a:pt x="596011" y="566420"/>
                </a:lnTo>
                <a:lnTo>
                  <a:pt x="596125" y="572770"/>
                </a:lnTo>
                <a:lnTo>
                  <a:pt x="596150" y="589280"/>
                </a:lnTo>
                <a:lnTo>
                  <a:pt x="596150" y="459740"/>
                </a:lnTo>
                <a:lnTo>
                  <a:pt x="595617" y="459740"/>
                </a:lnTo>
                <a:lnTo>
                  <a:pt x="595617" y="474980"/>
                </a:lnTo>
                <a:lnTo>
                  <a:pt x="595617" y="476250"/>
                </a:lnTo>
                <a:lnTo>
                  <a:pt x="595477" y="477520"/>
                </a:lnTo>
                <a:lnTo>
                  <a:pt x="595274" y="477520"/>
                </a:lnTo>
                <a:lnTo>
                  <a:pt x="595172" y="476250"/>
                </a:lnTo>
                <a:lnTo>
                  <a:pt x="595007" y="474980"/>
                </a:lnTo>
                <a:lnTo>
                  <a:pt x="595007" y="480060"/>
                </a:lnTo>
                <a:lnTo>
                  <a:pt x="594880" y="480187"/>
                </a:lnTo>
                <a:lnTo>
                  <a:pt x="594880" y="506730"/>
                </a:lnTo>
                <a:lnTo>
                  <a:pt x="594804" y="511810"/>
                </a:lnTo>
                <a:lnTo>
                  <a:pt x="594537" y="512089"/>
                </a:lnTo>
                <a:lnTo>
                  <a:pt x="594537" y="528320"/>
                </a:lnTo>
                <a:lnTo>
                  <a:pt x="594436" y="533400"/>
                </a:lnTo>
                <a:lnTo>
                  <a:pt x="594321" y="538480"/>
                </a:lnTo>
                <a:lnTo>
                  <a:pt x="594207" y="548640"/>
                </a:lnTo>
                <a:lnTo>
                  <a:pt x="583311" y="561340"/>
                </a:lnTo>
                <a:lnTo>
                  <a:pt x="572096" y="574040"/>
                </a:lnTo>
                <a:lnTo>
                  <a:pt x="560578" y="585470"/>
                </a:lnTo>
                <a:lnTo>
                  <a:pt x="548792" y="598170"/>
                </a:lnTo>
                <a:lnTo>
                  <a:pt x="538378" y="614680"/>
                </a:lnTo>
                <a:lnTo>
                  <a:pt x="524916" y="629920"/>
                </a:lnTo>
                <a:lnTo>
                  <a:pt x="511060" y="646430"/>
                </a:lnTo>
                <a:lnTo>
                  <a:pt x="499491" y="662940"/>
                </a:lnTo>
                <a:lnTo>
                  <a:pt x="498144" y="661670"/>
                </a:lnTo>
                <a:lnTo>
                  <a:pt x="482257" y="683260"/>
                </a:lnTo>
                <a:lnTo>
                  <a:pt x="463804" y="702310"/>
                </a:lnTo>
                <a:lnTo>
                  <a:pt x="449376" y="716521"/>
                </a:lnTo>
                <a:lnTo>
                  <a:pt x="449376" y="736600"/>
                </a:lnTo>
                <a:lnTo>
                  <a:pt x="429069" y="760730"/>
                </a:lnTo>
                <a:lnTo>
                  <a:pt x="409308" y="784860"/>
                </a:lnTo>
                <a:lnTo>
                  <a:pt x="389051" y="807720"/>
                </a:lnTo>
                <a:lnTo>
                  <a:pt x="367271" y="829310"/>
                </a:lnTo>
                <a:lnTo>
                  <a:pt x="372897" y="822960"/>
                </a:lnTo>
                <a:lnTo>
                  <a:pt x="378510" y="816610"/>
                </a:lnTo>
                <a:lnTo>
                  <a:pt x="389382" y="803910"/>
                </a:lnTo>
                <a:lnTo>
                  <a:pt x="399834" y="788670"/>
                </a:lnTo>
                <a:lnTo>
                  <a:pt x="409790" y="774700"/>
                </a:lnTo>
                <a:lnTo>
                  <a:pt x="411137" y="774700"/>
                </a:lnTo>
                <a:lnTo>
                  <a:pt x="410260" y="775970"/>
                </a:lnTo>
                <a:lnTo>
                  <a:pt x="411441" y="774700"/>
                </a:lnTo>
                <a:lnTo>
                  <a:pt x="417334" y="768350"/>
                </a:lnTo>
                <a:lnTo>
                  <a:pt x="424751" y="759460"/>
                </a:lnTo>
                <a:lnTo>
                  <a:pt x="426237" y="758190"/>
                </a:lnTo>
                <a:lnTo>
                  <a:pt x="432193" y="753110"/>
                </a:lnTo>
                <a:lnTo>
                  <a:pt x="439381" y="745490"/>
                </a:lnTo>
                <a:lnTo>
                  <a:pt x="442798" y="741680"/>
                </a:lnTo>
                <a:lnTo>
                  <a:pt x="449376" y="736600"/>
                </a:lnTo>
                <a:lnTo>
                  <a:pt x="449376" y="716521"/>
                </a:lnTo>
                <a:lnTo>
                  <a:pt x="444461" y="721360"/>
                </a:lnTo>
                <a:lnTo>
                  <a:pt x="425894" y="740410"/>
                </a:lnTo>
                <a:lnTo>
                  <a:pt x="417055" y="749300"/>
                </a:lnTo>
                <a:lnTo>
                  <a:pt x="412318" y="753110"/>
                </a:lnTo>
                <a:lnTo>
                  <a:pt x="407111" y="758190"/>
                </a:lnTo>
                <a:lnTo>
                  <a:pt x="405231" y="756920"/>
                </a:lnTo>
                <a:lnTo>
                  <a:pt x="389178" y="774700"/>
                </a:lnTo>
                <a:lnTo>
                  <a:pt x="369531" y="788670"/>
                </a:lnTo>
                <a:lnTo>
                  <a:pt x="349859" y="803910"/>
                </a:lnTo>
                <a:lnTo>
                  <a:pt x="333730" y="822960"/>
                </a:lnTo>
                <a:lnTo>
                  <a:pt x="333260" y="819150"/>
                </a:lnTo>
                <a:lnTo>
                  <a:pt x="332320" y="821029"/>
                </a:lnTo>
                <a:lnTo>
                  <a:pt x="332320" y="847090"/>
                </a:lnTo>
                <a:lnTo>
                  <a:pt x="326885" y="854710"/>
                </a:lnTo>
                <a:lnTo>
                  <a:pt x="326415" y="855116"/>
                </a:lnTo>
                <a:lnTo>
                  <a:pt x="326415" y="872490"/>
                </a:lnTo>
                <a:lnTo>
                  <a:pt x="320814" y="880110"/>
                </a:lnTo>
                <a:lnTo>
                  <a:pt x="315150" y="886460"/>
                </a:lnTo>
                <a:lnTo>
                  <a:pt x="309321" y="894080"/>
                </a:lnTo>
                <a:lnTo>
                  <a:pt x="303276" y="900430"/>
                </a:lnTo>
                <a:lnTo>
                  <a:pt x="303199" y="895350"/>
                </a:lnTo>
                <a:lnTo>
                  <a:pt x="322541" y="876300"/>
                </a:lnTo>
                <a:lnTo>
                  <a:pt x="326415" y="872490"/>
                </a:lnTo>
                <a:lnTo>
                  <a:pt x="326415" y="855116"/>
                </a:lnTo>
                <a:lnTo>
                  <a:pt x="319316" y="861060"/>
                </a:lnTo>
                <a:lnTo>
                  <a:pt x="310921" y="867410"/>
                </a:lnTo>
                <a:lnTo>
                  <a:pt x="302996" y="876300"/>
                </a:lnTo>
                <a:lnTo>
                  <a:pt x="302933" y="871220"/>
                </a:lnTo>
                <a:lnTo>
                  <a:pt x="320662" y="855980"/>
                </a:lnTo>
                <a:lnTo>
                  <a:pt x="325069" y="852170"/>
                </a:lnTo>
                <a:lnTo>
                  <a:pt x="332320" y="847090"/>
                </a:lnTo>
                <a:lnTo>
                  <a:pt x="332320" y="821029"/>
                </a:lnTo>
                <a:lnTo>
                  <a:pt x="330708" y="824230"/>
                </a:lnTo>
                <a:lnTo>
                  <a:pt x="326085" y="828040"/>
                </a:lnTo>
                <a:lnTo>
                  <a:pt x="322884" y="831850"/>
                </a:lnTo>
                <a:lnTo>
                  <a:pt x="324599" y="835660"/>
                </a:lnTo>
                <a:lnTo>
                  <a:pt x="318630" y="836930"/>
                </a:lnTo>
                <a:lnTo>
                  <a:pt x="315150" y="845820"/>
                </a:lnTo>
                <a:lnTo>
                  <a:pt x="309372" y="852170"/>
                </a:lnTo>
                <a:lnTo>
                  <a:pt x="302729" y="855980"/>
                </a:lnTo>
                <a:lnTo>
                  <a:pt x="302641" y="847090"/>
                </a:lnTo>
                <a:lnTo>
                  <a:pt x="302526" y="835660"/>
                </a:lnTo>
                <a:lnTo>
                  <a:pt x="302463" y="829310"/>
                </a:lnTo>
                <a:lnTo>
                  <a:pt x="302336" y="816610"/>
                </a:lnTo>
                <a:lnTo>
                  <a:pt x="319354" y="798830"/>
                </a:lnTo>
                <a:lnTo>
                  <a:pt x="339051" y="778510"/>
                </a:lnTo>
                <a:lnTo>
                  <a:pt x="357860" y="759460"/>
                </a:lnTo>
                <a:lnTo>
                  <a:pt x="363004" y="754380"/>
                </a:lnTo>
                <a:lnTo>
                  <a:pt x="377126" y="740410"/>
                </a:lnTo>
                <a:lnTo>
                  <a:pt x="376186" y="744220"/>
                </a:lnTo>
                <a:lnTo>
                  <a:pt x="378942" y="740410"/>
                </a:lnTo>
                <a:lnTo>
                  <a:pt x="385381" y="731520"/>
                </a:lnTo>
                <a:lnTo>
                  <a:pt x="385978" y="731520"/>
                </a:lnTo>
                <a:lnTo>
                  <a:pt x="385711" y="732790"/>
                </a:lnTo>
                <a:lnTo>
                  <a:pt x="385508" y="734060"/>
                </a:lnTo>
                <a:lnTo>
                  <a:pt x="394233" y="726440"/>
                </a:lnTo>
                <a:lnTo>
                  <a:pt x="397141" y="723900"/>
                </a:lnTo>
                <a:lnTo>
                  <a:pt x="402958" y="717550"/>
                </a:lnTo>
                <a:lnTo>
                  <a:pt x="407606" y="712470"/>
                </a:lnTo>
                <a:lnTo>
                  <a:pt x="417715" y="701040"/>
                </a:lnTo>
                <a:lnTo>
                  <a:pt x="428244" y="690880"/>
                </a:lnTo>
                <a:lnTo>
                  <a:pt x="428777" y="690880"/>
                </a:lnTo>
                <a:lnTo>
                  <a:pt x="427913" y="694690"/>
                </a:lnTo>
                <a:lnTo>
                  <a:pt x="430593" y="693420"/>
                </a:lnTo>
                <a:lnTo>
                  <a:pt x="432663" y="690880"/>
                </a:lnTo>
                <a:lnTo>
                  <a:pt x="434733" y="688340"/>
                </a:lnTo>
                <a:lnTo>
                  <a:pt x="436803" y="685800"/>
                </a:lnTo>
                <a:lnTo>
                  <a:pt x="448691" y="676910"/>
                </a:lnTo>
                <a:lnTo>
                  <a:pt x="449910" y="669290"/>
                </a:lnTo>
                <a:lnTo>
                  <a:pt x="450723" y="669290"/>
                </a:lnTo>
                <a:lnTo>
                  <a:pt x="452666" y="670560"/>
                </a:lnTo>
                <a:lnTo>
                  <a:pt x="452196" y="673100"/>
                </a:lnTo>
                <a:lnTo>
                  <a:pt x="455637" y="669290"/>
                </a:lnTo>
                <a:lnTo>
                  <a:pt x="472884" y="650240"/>
                </a:lnTo>
                <a:lnTo>
                  <a:pt x="494550" y="628650"/>
                </a:lnTo>
                <a:lnTo>
                  <a:pt x="516928" y="607060"/>
                </a:lnTo>
                <a:lnTo>
                  <a:pt x="539737" y="586740"/>
                </a:lnTo>
                <a:lnTo>
                  <a:pt x="551357" y="571500"/>
                </a:lnTo>
                <a:lnTo>
                  <a:pt x="565124" y="556260"/>
                </a:lnTo>
                <a:lnTo>
                  <a:pt x="594537" y="528320"/>
                </a:lnTo>
                <a:lnTo>
                  <a:pt x="594537" y="512089"/>
                </a:lnTo>
                <a:lnTo>
                  <a:pt x="588543" y="518160"/>
                </a:lnTo>
                <a:lnTo>
                  <a:pt x="582434" y="524510"/>
                </a:lnTo>
                <a:lnTo>
                  <a:pt x="576554" y="532130"/>
                </a:lnTo>
                <a:lnTo>
                  <a:pt x="570928" y="538480"/>
                </a:lnTo>
                <a:lnTo>
                  <a:pt x="533793" y="572770"/>
                </a:lnTo>
                <a:lnTo>
                  <a:pt x="495719" y="609600"/>
                </a:lnTo>
                <a:lnTo>
                  <a:pt x="457581" y="647700"/>
                </a:lnTo>
                <a:lnTo>
                  <a:pt x="420255" y="685800"/>
                </a:lnTo>
                <a:lnTo>
                  <a:pt x="419125" y="683260"/>
                </a:lnTo>
                <a:lnTo>
                  <a:pt x="417779" y="685800"/>
                </a:lnTo>
                <a:lnTo>
                  <a:pt x="416369" y="687070"/>
                </a:lnTo>
                <a:lnTo>
                  <a:pt x="415023" y="688340"/>
                </a:lnTo>
                <a:lnTo>
                  <a:pt x="416953" y="685800"/>
                </a:lnTo>
                <a:lnTo>
                  <a:pt x="420789" y="680720"/>
                </a:lnTo>
                <a:lnTo>
                  <a:pt x="426999" y="676910"/>
                </a:lnTo>
                <a:lnTo>
                  <a:pt x="431558" y="671830"/>
                </a:lnTo>
                <a:lnTo>
                  <a:pt x="432333" y="665480"/>
                </a:lnTo>
                <a:lnTo>
                  <a:pt x="433146" y="665480"/>
                </a:lnTo>
                <a:lnTo>
                  <a:pt x="435152" y="666750"/>
                </a:lnTo>
                <a:lnTo>
                  <a:pt x="434682" y="668020"/>
                </a:lnTo>
                <a:lnTo>
                  <a:pt x="436829" y="665480"/>
                </a:lnTo>
                <a:lnTo>
                  <a:pt x="448652" y="651510"/>
                </a:lnTo>
                <a:lnTo>
                  <a:pt x="454025" y="645160"/>
                </a:lnTo>
                <a:lnTo>
                  <a:pt x="474332" y="623570"/>
                </a:lnTo>
                <a:lnTo>
                  <a:pt x="495363" y="603250"/>
                </a:lnTo>
                <a:lnTo>
                  <a:pt x="516864" y="582930"/>
                </a:lnTo>
                <a:lnTo>
                  <a:pt x="517994" y="580390"/>
                </a:lnTo>
                <a:lnTo>
                  <a:pt x="519404" y="577850"/>
                </a:lnTo>
                <a:lnTo>
                  <a:pt x="520750" y="576580"/>
                </a:lnTo>
                <a:lnTo>
                  <a:pt x="539229" y="558800"/>
                </a:lnTo>
                <a:lnTo>
                  <a:pt x="557784" y="542290"/>
                </a:lnTo>
                <a:lnTo>
                  <a:pt x="594880" y="506730"/>
                </a:lnTo>
                <a:lnTo>
                  <a:pt x="594880" y="480187"/>
                </a:lnTo>
                <a:lnTo>
                  <a:pt x="581672" y="492760"/>
                </a:lnTo>
                <a:lnTo>
                  <a:pt x="568794" y="506730"/>
                </a:lnTo>
                <a:lnTo>
                  <a:pt x="556628" y="520700"/>
                </a:lnTo>
                <a:lnTo>
                  <a:pt x="545439" y="534670"/>
                </a:lnTo>
                <a:lnTo>
                  <a:pt x="540385" y="539750"/>
                </a:lnTo>
                <a:lnTo>
                  <a:pt x="525043" y="554990"/>
                </a:lnTo>
                <a:lnTo>
                  <a:pt x="515010" y="563880"/>
                </a:lnTo>
                <a:lnTo>
                  <a:pt x="504990" y="571500"/>
                </a:lnTo>
                <a:lnTo>
                  <a:pt x="502640" y="575310"/>
                </a:lnTo>
                <a:lnTo>
                  <a:pt x="467220" y="613410"/>
                </a:lnTo>
                <a:lnTo>
                  <a:pt x="449630" y="629920"/>
                </a:lnTo>
                <a:lnTo>
                  <a:pt x="441375" y="638810"/>
                </a:lnTo>
                <a:lnTo>
                  <a:pt x="433743" y="648970"/>
                </a:lnTo>
                <a:lnTo>
                  <a:pt x="432943" y="650240"/>
                </a:lnTo>
                <a:lnTo>
                  <a:pt x="432206" y="650240"/>
                </a:lnTo>
                <a:lnTo>
                  <a:pt x="431393" y="651510"/>
                </a:lnTo>
                <a:lnTo>
                  <a:pt x="430390" y="650240"/>
                </a:lnTo>
                <a:lnTo>
                  <a:pt x="423926" y="657860"/>
                </a:lnTo>
                <a:lnTo>
                  <a:pt x="417131" y="665480"/>
                </a:lnTo>
                <a:lnTo>
                  <a:pt x="414020" y="668845"/>
                </a:lnTo>
                <a:lnTo>
                  <a:pt x="414020" y="689610"/>
                </a:lnTo>
                <a:lnTo>
                  <a:pt x="406768" y="697230"/>
                </a:lnTo>
                <a:lnTo>
                  <a:pt x="399376" y="703580"/>
                </a:lnTo>
                <a:lnTo>
                  <a:pt x="391871" y="711200"/>
                </a:lnTo>
                <a:lnTo>
                  <a:pt x="384238" y="717550"/>
                </a:lnTo>
                <a:lnTo>
                  <a:pt x="391261" y="709930"/>
                </a:lnTo>
                <a:lnTo>
                  <a:pt x="398018" y="702310"/>
                </a:lnTo>
                <a:lnTo>
                  <a:pt x="404837" y="693420"/>
                </a:lnTo>
                <a:lnTo>
                  <a:pt x="412013" y="685800"/>
                </a:lnTo>
                <a:lnTo>
                  <a:pt x="412546" y="687070"/>
                </a:lnTo>
                <a:lnTo>
                  <a:pt x="412076" y="689610"/>
                </a:lnTo>
                <a:lnTo>
                  <a:pt x="414020" y="689610"/>
                </a:lnTo>
                <a:lnTo>
                  <a:pt x="414020" y="668845"/>
                </a:lnTo>
                <a:lnTo>
                  <a:pt x="410083" y="673100"/>
                </a:lnTo>
                <a:lnTo>
                  <a:pt x="402818" y="679450"/>
                </a:lnTo>
                <a:lnTo>
                  <a:pt x="402412" y="679450"/>
                </a:lnTo>
                <a:lnTo>
                  <a:pt x="402018" y="680720"/>
                </a:lnTo>
                <a:lnTo>
                  <a:pt x="401751" y="680720"/>
                </a:lnTo>
                <a:lnTo>
                  <a:pt x="387832" y="693420"/>
                </a:lnTo>
                <a:lnTo>
                  <a:pt x="372300" y="707288"/>
                </a:lnTo>
                <a:lnTo>
                  <a:pt x="372300" y="727710"/>
                </a:lnTo>
                <a:lnTo>
                  <a:pt x="372160" y="728980"/>
                </a:lnTo>
                <a:lnTo>
                  <a:pt x="371017" y="730250"/>
                </a:lnTo>
                <a:lnTo>
                  <a:pt x="368808" y="731520"/>
                </a:lnTo>
                <a:lnTo>
                  <a:pt x="371830" y="726440"/>
                </a:lnTo>
                <a:lnTo>
                  <a:pt x="372300" y="727710"/>
                </a:lnTo>
                <a:lnTo>
                  <a:pt x="372300" y="707288"/>
                </a:lnTo>
                <a:lnTo>
                  <a:pt x="345135" y="731520"/>
                </a:lnTo>
                <a:lnTo>
                  <a:pt x="357098" y="718820"/>
                </a:lnTo>
                <a:lnTo>
                  <a:pt x="363131" y="713740"/>
                </a:lnTo>
                <a:lnTo>
                  <a:pt x="369277" y="707390"/>
                </a:lnTo>
                <a:lnTo>
                  <a:pt x="368211" y="709930"/>
                </a:lnTo>
                <a:lnTo>
                  <a:pt x="370039" y="707390"/>
                </a:lnTo>
                <a:lnTo>
                  <a:pt x="378269" y="695960"/>
                </a:lnTo>
                <a:lnTo>
                  <a:pt x="378866" y="695960"/>
                </a:lnTo>
                <a:lnTo>
                  <a:pt x="378333" y="698500"/>
                </a:lnTo>
                <a:lnTo>
                  <a:pt x="381127" y="695960"/>
                </a:lnTo>
                <a:lnTo>
                  <a:pt x="390893" y="687070"/>
                </a:lnTo>
                <a:lnTo>
                  <a:pt x="402259" y="674370"/>
                </a:lnTo>
                <a:lnTo>
                  <a:pt x="413232" y="661670"/>
                </a:lnTo>
                <a:lnTo>
                  <a:pt x="424624" y="648970"/>
                </a:lnTo>
                <a:lnTo>
                  <a:pt x="425221" y="650240"/>
                </a:lnTo>
                <a:lnTo>
                  <a:pt x="424154" y="654050"/>
                </a:lnTo>
                <a:lnTo>
                  <a:pt x="427037" y="651510"/>
                </a:lnTo>
                <a:lnTo>
                  <a:pt x="429310" y="648970"/>
                </a:lnTo>
                <a:lnTo>
                  <a:pt x="433844" y="643890"/>
                </a:lnTo>
                <a:lnTo>
                  <a:pt x="441185" y="637540"/>
                </a:lnTo>
                <a:lnTo>
                  <a:pt x="446747" y="632460"/>
                </a:lnTo>
                <a:lnTo>
                  <a:pt x="448233" y="624840"/>
                </a:lnTo>
                <a:lnTo>
                  <a:pt x="449110" y="624840"/>
                </a:lnTo>
                <a:lnTo>
                  <a:pt x="451180" y="626110"/>
                </a:lnTo>
                <a:lnTo>
                  <a:pt x="450583" y="628650"/>
                </a:lnTo>
                <a:lnTo>
                  <a:pt x="453974" y="624840"/>
                </a:lnTo>
                <a:lnTo>
                  <a:pt x="473214" y="603250"/>
                </a:lnTo>
                <a:lnTo>
                  <a:pt x="496849" y="577850"/>
                </a:lnTo>
                <a:lnTo>
                  <a:pt x="521220" y="553720"/>
                </a:lnTo>
                <a:lnTo>
                  <a:pt x="546036" y="530860"/>
                </a:lnTo>
                <a:lnTo>
                  <a:pt x="556450" y="515620"/>
                </a:lnTo>
                <a:lnTo>
                  <a:pt x="568515" y="501650"/>
                </a:lnTo>
                <a:lnTo>
                  <a:pt x="581583" y="488950"/>
                </a:lnTo>
                <a:lnTo>
                  <a:pt x="595007" y="474980"/>
                </a:lnTo>
                <a:lnTo>
                  <a:pt x="595617" y="474980"/>
                </a:lnTo>
                <a:lnTo>
                  <a:pt x="595617" y="459740"/>
                </a:lnTo>
                <a:lnTo>
                  <a:pt x="595477" y="458470"/>
                </a:lnTo>
                <a:lnTo>
                  <a:pt x="595414" y="457200"/>
                </a:lnTo>
                <a:lnTo>
                  <a:pt x="595350" y="455930"/>
                </a:lnTo>
                <a:lnTo>
                  <a:pt x="595210" y="455930"/>
                </a:lnTo>
                <a:lnTo>
                  <a:pt x="594804" y="457200"/>
                </a:lnTo>
                <a:lnTo>
                  <a:pt x="594741" y="461010"/>
                </a:lnTo>
                <a:lnTo>
                  <a:pt x="590042" y="466090"/>
                </a:lnTo>
                <a:lnTo>
                  <a:pt x="585216" y="471170"/>
                </a:lnTo>
                <a:lnTo>
                  <a:pt x="580986" y="477520"/>
                </a:lnTo>
                <a:lnTo>
                  <a:pt x="548513" y="508000"/>
                </a:lnTo>
                <a:lnTo>
                  <a:pt x="515366" y="541020"/>
                </a:lnTo>
                <a:lnTo>
                  <a:pt x="448856" y="609600"/>
                </a:lnTo>
                <a:lnTo>
                  <a:pt x="416369" y="643890"/>
                </a:lnTo>
                <a:lnTo>
                  <a:pt x="415226" y="642620"/>
                </a:lnTo>
                <a:lnTo>
                  <a:pt x="387883" y="671830"/>
                </a:lnTo>
                <a:lnTo>
                  <a:pt x="359244" y="699668"/>
                </a:lnTo>
                <a:lnTo>
                  <a:pt x="330060" y="726440"/>
                </a:lnTo>
                <a:lnTo>
                  <a:pt x="301663" y="754380"/>
                </a:lnTo>
                <a:lnTo>
                  <a:pt x="301561" y="746760"/>
                </a:lnTo>
                <a:lnTo>
                  <a:pt x="301459" y="739140"/>
                </a:lnTo>
                <a:lnTo>
                  <a:pt x="301993" y="737870"/>
                </a:lnTo>
                <a:lnTo>
                  <a:pt x="302463" y="737870"/>
                </a:lnTo>
                <a:lnTo>
                  <a:pt x="302933" y="736600"/>
                </a:lnTo>
                <a:lnTo>
                  <a:pt x="314452" y="723900"/>
                </a:lnTo>
                <a:lnTo>
                  <a:pt x="326072" y="712470"/>
                </a:lnTo>
                <a:lnTo>
                  <a:pt x="337921" y="699668"/>
                </a:lnTo>
                <a:lnTo>
                  <a:pt x="342595" y="694690"/>
                </a:lnTo>
                <a:lnTo>
                  <a:pt x="349758" y="687070"/>
                </a:lnTo>
                <a:lnTo>
                  <a:pt x="348691" y="690880"/>
                </a:lnTo>
                <a:lnTo>
                  <a:pt x="351409" y="687070"/>
                </a:lnTo>
                <a:lnTo>
                  <a:pt x="358686" y="676910"/>
                </a:lnTo>
                <a:lnTo>
                  <a:pt x="359283" y="676910"/>
                </a:lnTo>
                <a:lnTo>
                  <a:pt x="358749" y="679450"/>
                </a:lnTo>
                <a:lnTo>
                  <a:pt x="361746" y="676910"/>
                </a:lnTo>
                <a:lnTo>
                  <a:pt x="364731" y="674370"/>
                </a:lnTo>
                <a:lnTo>
                  <a:pt x="370370" y="668020"/>
                </a:lnTo>
                <a:lnTo>
                  <a:pt x="375729" y="662940"/>
                </a:lnTo>
                <a:lnTo>
                  <a:pt x="377786" y="660400"/>
                </a:lnTo>
                <a:lnTo>
                  <a:pt x="380885" y="656590"/>
                </a:lnTo>
                <a:lnTo>
                  <a:pt x="384644" y="654050"/>
                </a:lnTo>
                <a:lnTo>
                  <a:pt x="387527" y="651510"/>
                </a:lnTo>
                <a:lnTo>
                  <a:pt x="388327" y="647700"/>
                </a:lnTo>
                <a:lnTo>
                  <a:pt x="388937" y="646430"/>
                </a:lnTo>
                <a:lnTo>
                  <a:pt x="390271" y="645160"/>
                </a:lnTo>
                <a:lnTo>
                  <a:pt x="390677" y="645160"/>
                </a:lnTo>
                <a:lnTo>
                  <a:pt x="391020" y="646430"/>
                </a:lnTo>
                <a:lnTo>
                  <a:pt x="390740" y="647700"/>
                </a:lnTo>
                <a:lnTo>
                  <a:pt x="393128" y="645160"/>
                </a:lnTo>
                <a:lnTo>
                  <a:pt x="395503" y="642620"/>
                </a:lnTo>
                <a:lnTo>
                  <a:pt x="400545" y="637540"/>
                </a:lnTo>
                <a:lnTo>
                  <a:pt x="405434" y="632460"/>
                </a:lnTo>
                <a:lnTo>
                  <a:pt x="407111" y="632460"/>
                </a:lnTo>
                <a:lnTo>
                  <a:pt x="407924" y="629920"/>
                </a:lnTo>
                <a:lnTo>
                  <a:pt x="409790" y="627380"/>
                </a:lnTo>
                <a:lnTo>
                  <a:pt x="412216" y="624840"/>
                </a:lnTo>
                <a:lnTo>
                  <a:pt x="414629" y="623570"/>
                </a:lnTo>
                <a:lnTo>
                  <a:pt x="417042" y="621030"/>
                </a:lnTo>
                <a:lnTo>
                  <a:pt x="421474" y="617220"/>
                </a:lnTo>
                <a:lnTo>
                  <a:pt x="425488" y="614680"/>
                </a:lnTo>
                <a:lnTo>
                  <a:pt x="427240" y="610870"/>
                </a:lnTo>
                <a:lnTo>
                  <a:pt x="442493" y="596900"/>
                </a:lnTo>
                <a:lnTo>
                  <a:pt x="473570" y="568960"/>
                </a:lnTo>
                <a:lnTo>
                  <a:pt x="489292" y="556260"/>
                </a:lnTo>
                <a:lnTo>
                  <a:pt x="507326" y="533400"/>
                </a:lnTo>
                <a:lnTo>
                  <a:pt x="528459" y="513080"/>
                </a:lnTo>
                <a:lnTo>
                  <a:pt x="550024" y="492760"/>
                </a:lnTo>
                <a:lnTo>
                  <a:pt x="569379" y="469900"/>
                </a:lnTo>
                <a:lnTo>
                  <a:pt x="570522" y="472440"/>
                </a:lnTo>
                <a:lnTo>
                  <a:pt x="572541" y="469900"/>
                </a:lnTo>
                <a:lnTo>
                  <a:pt x="576567" y="464820"/>
                </a:lnTo>
                <a:lnTo>
                  <a:pt x="582866" y="458470"/>
                </a:lnTo>
                <a:lnTo>
                  <a:pt x="589368" y="450850"/>
                </a:lnTo>
                <a:lnTo>
                  <a:pt x="596011" y="444500"/>
                </a:lnTo>
                <a:lnTo>
                  <a:pt x="596112" y="453390"/>
                </a:lnTo>
                <a:lnTo>
                  <a:pt x="596214" y="455930"/>
                </a:lnTo>
                <a:lnTo>
                  <a:pt x="596290" y="457200"/>
                </a:lnTo>
                <a:lnTo>
                  <a:pt x="596353" y="458470"/>
                </a:lnTo>
                <a:lnTo>
                  <a:pt x="596417" y="459740"/>
                </a:lnTo>
                <a:lnTo>
                  <a:pt x="596417" y="417131"/>
                </a:lnTo>
                <a:lnTo>
                  <a:pt x="596290" y="417245"/>
                </a:lnTo>
                <a:lnTo>
                  <a:pt x="596290" y="431800"/>
                </a:lnTo>
                <a:lnTo>
                  <a:pt x="596214" y="433070"/>
                </a:lnTo>
                <a:lnTo>
                  <a:pt x="594804" y="434340"/>
                </a:lnTo>
                <a:lnTo>
                  <a:pt x="593572" y="435394"/>
                </a:lnTo>
                <a:lnTo>
                  <a:pt x="594804" y="433070"/>
                </a:lnTo>
                <a:lnTo>
                  <a:pt x="596290" y="431800"/>
                </a:lnTo>
                <a:lnTo>
                  <a:pt x="596290" y="417245"/>
                </a:lnTo>
                <a:lnTo>
                  <a:pt x="587375" y="425450"/>
                </a:lnTo>
                <a:lnTo>
                  <a:pt x="578027" y="435610"/>
                </a:lnTo>
                <a:lnTo>
                  <a:pt x="569074" y="445770"/>
                </a:lnTo>
                <a:lnTo>
                  <a:pt x="560590" y="455930"/>
                </a:lnTo>
                <a:lnTo>
                  <a:pt x="540346" y="476250"/>
                </a:lnTo>
                <a:lnTo>
                  <a:pt x="499198" y="516890"/>
                </a:lnTo>
                <a:lnTo>
                  <a:pt x="478421" y="538480"/>
                </a:lnTo>
                <a:lnTo>
                  <a:pt x="460438" y="556260"/>
                </a:lnTo>
                <a:lnTo>
                  <a:pt x="424738" y="594360"/>
                </a:lnTo>
                <a:lnTo>
                  <a:pt x="407250" y="612140"/>
                </a:lnTo>
                <a:lnTo>
                  <a:pt x="395643" y="623570"/>
                </a:lnTo>
                <a:lnTo>
                  <a:pt x="395236" y="622300"/>
                </a:lnTo>
                <a:lnTo>
                  <a:pt x="391477" y="627380"/>
                </a:lnTo>
                <a:lnTo>
                  <a:pt x="389610" y="628650"/>
                </a:lnTo>
                <a:lnTo>
                  <a:pt x="381165" y="637540"/>
                </a:lnTo>
                <a:lnTo>
                  <a:pt x="364451" y="652780"/>
                </a:lnTo>
                <a:lnTo>
                  <a:pt x="356196" y="660400"/>
                </a:lnTo>
                <a:lnTo>
                  <a:pt x="355130" y="659130"/>
                </a:lnTo>
                <a:lnTo>
                  <a:pt x="345605" y="668020"/>
                </a:lnTo>
                <a:lnTo>
                  <a:pt x="335902" y="676910"/>
                </a:lnTo>
                <a:lnTo>
                  <a:pt x="326021" y="685800"/>
                </a:lnTo>
                <a:lnTo>
                  <a:pt x="316014" y="694690"/>
                </a:lnTo>
                <a:lnTo>
                  <a:pt x="319341" y="690880"/>
                </a:lnTo>
                <a:lnTo>
                  <a:pt x="320446" y="689610"/>
                </a:lnTo>
                <a:lnTo>
                  <a:pt x="324739" y="685800"/>
                </a:lnTo>
                <a:lnTo>
                  <a:pt x="328828" y="680720"/>
                </a:lnTo>
                <a:lnTo>
                  <a:pt x="329438" y="680720"/>
                </a:lnTo>
                <a:lnTo>
                  <a:pt x="360807" y="645160"/>
                </a:lnTo>
                <a:lnTo>
                  <a:pt x="395097" y="610870"/>
                </a:lnTo>
                <a:lnTo>
                  <a:pt x="429171" y="577850"/>
                </a:lnTo>
                <a:lnTo>
                  <a:pt x="459905" y="542290"/>
                </a:lnTo>
                <a:lnTo>
                  <a:pt x="498538" y="505460"/>
                </a:lnTo>
                <a:lnTo>
                  <a:pt x="527659" y="477520"/>
                </a:lnTo>
                <a:lnTo>
                  <a:pt x="570318" y="435610"/>
                </a:lnTo>
                <a:lnTo>
                  <a:pt x="597420" y="408940"/>
                </a:lnTo>
                <a:lnTo>
                  <a:pt x="597420" y="6350"/>
                </a:lnTo>
                <a:lnTo>
                  <a:pt x="596684" y="6350"/>
                </a:lnTo>
                <a:lnTo>
                  <a:pt x="596684" y="346710"/>
                </a:lnTo>
                <a:lnTo>
                  <a:pt x="596214" y="347065"/>
                </a:lnTo>
                <a:lnTo>
                  <a:pt x="596214" y="388620"/>
                </a:lnTo>
                <a:lnTo>
                  <a:pt x="593940" y="391160"/>
                </a:lnTo>
                <a:lnTo>
                  <a:pt x="592734" y="392430"/>
                </a:lnTo>
                <a:lnTo>
                  <a:pt x="593598" y="388620"/>
                </a:lnTo>
                <a:lnTo>
                  <a:pt x="584809" y="401320"/>
                </a:lnTo>
                <a:lnTo>
                  <a:pt x="584276" y="400050"/>
                </a:lnTo>
                <a:lnTo>
                  <a:pt x="584682" y="398780"/>
                </a:lnTo>
                <a:lnTo>
                  <a:pt x="573544" y="407670"/>
                </a:lnTo>
                <a:lnTo>
                  <a:pt x="563511" y="416560"/>
                </a:lnTo>
                <a:lnTo>
                  <a:pt x="553834" y="426720"/>
                </a:lnTo>
                <a:lnTo>
                  <a:pt x="543763" y="435610"/>
                </a:lnTo>
                <a:lnTo>
                  <a:pt x="543293" y="435610"/>
                </a:lnTo>
                <a:lnTo>
                  <a:pt x="543331" y="435394"/>
                </a:lnTo>
                <a:lnTo>
                  <a:pt x="544093" y="431800"/>
                </a:lnTo>
                <a:lnTo>
                  <a:pt x="541540" y="433070"/>
                </a:lnTo>
                <a:lnTo>
                  <a:pt x="535571" y="439420"/>
                </a:lnTo>
                <a:lnTo>
                  <a:pt x="524243" y="448310"/>
                </a:lnTo>
                <a:lnTo>
                  <a:pt x="523100" y="454660"/>
                </a:lnTo>
                <a:lnTo>
                  <a:pt x="522287" y="454660"/>
                </a:lnTo>
                <a:lnTo>
                  <a:pt x="520484" y="453390"/>
                </a:lnTo>
                <a:lnTo>
                  <a:pt x="520954" y="452120"/>
                </a:lnTo>
                <a:lnTo>
                  <a:pt x="515454" y="457200"/>
                </a:lnTo>
                <a:lnTo>
                  <a:pt x="509816" y="463550"/>
                </a:lnTo>
                <a:lnTo>
                  <a:pt x="504050" y="468630"/>
                </a:lnTo>
                <a:lnTo>
                  <a:pt x="517575" y="453390"/>
                </a:lnTo>
                <a:lnTo>
                  <a:pt x="522084" y="448310"/>
                </a:lnTo>
                <a:lnTo>
                  <a:pt x="542264" y="430466"/>
                </a:lnTo>
                <a:lnTo>
                  <a:pt x="552945" y="420370"/>
                </a:lnTo>
                <a:lnTo>
                  <a:pt x="562343" y="411480"/>
                </a:lnTo>
                <a:lnTo>
                  <a:pt x="580453" y="391160"/>
                </a:lnTo>
                <a:lnTo>
                  <a:pt x="581520" y="392430"/>
                </a:lnTo>
                <a:lnTo>
                  <a:pt x="582612" y="391160"/>
                </a:lnTo>
                <a:lnTo>
                  <a:pt x="583704" y="389890"/>
                </a:lnTo>
                <a:lnTo>
                  <a:pt x="585889" y="387350"/>
                </a:lnTo>
                <a:lnTo>
                  <a:pt x="590651" y="382270"/>
                </a:lnTo>
                <a:lnTo>
                  <a:pt x="595350" y="377190"/>
                </a:lnTo>
                <a:lnTo>
                  <a:pt x="595350" y="382270"/>
                </a:lnTo>
                <a:lnTo>
                  <a:pt x="595680" y="384810"/>
                </a:lnTo>
                <a:lnTo>
                  <a:pt x="596214" y="388620"/>
                </a:lnTo>
                <a:lnTo>
                  <a:pt x="596214" y="347065"/>
                </a:lnTo>
                <a:lnTo>
                  <a:pt x="593204" y="349250"/>
                </a:lnTo>
                <a:lnTo>
                  <a:pt x="589838" y="353060"/>
                </a:lnTo>
                <a:lnTo>
                  <a:pt x="586625" y="356870"/>
                </a:lnTo>
                <a:lnTo>
                  <a:pt x="586092" y="355600"/>
                </a:lnTo>
                <a:lnTo>
                  <a:pt x="578713" y="364490"/>
                </a:lnTo>
                <a:lnTo>
                  <a:pt x="571017" y="373380"/>
                </a:lnTo>
                <a:lnTo>
                  <a:pt x="563029" y="381000"/>
                </a:lnTo>
                <a:lnTo>
                  <a:pt x="554824" y="389890"/>
                </a:lnTo>
                <a:lnTo>
                  <a:pt x="554355" y="388620"/>
                </a:lnTo>
                <a:lnTo>
                  <a:pt x="552208" y="391160"/>
                </a:lnTo>
                <a:lnTo>
                  <a:pt x="549859" y="393700"/>
                </a:lnTo>
                <a:lnTo>
                  <a:pt x="547585" y="396240"/>
                </a:lnTo>
                <a:lnTo>
                  <a:pt x="538797" y="404406"/>
                </a:lnTo>
                <a:lnTo>
                  <a:pt x="538797" y="420370"/>
                </a:lnTo>
                <a:lnTo>
                  <a:pt x="537591" y="421640"/>
                </a:lnTo>
                <a:lnTo>
                  <a:pt x="536244" y="422910"/>
                </a:lnTo>
                <a:lnTo>
                  <a:pt x="535101" y="424180"/>
                </a:lnTo>
                <a:lnTo>
                  <a:pt x="529094" y="430466"/>
                </a:lnTo>
                <a:lnTo>
                  <a:pt x="510552" y="447040"/>
                </a:lnTo>
                <a:lnTo>
                  <a:pt x="511962" y="444500"/>
                </a:lnTo>
                <a:lnTo>
                  <a:pt x="513499" y="443230"/>
                </a:lnTo>
                <a:lnTo>
                  <a:pt x="514985" y="440690"/>
                </a:lnTo>
                <a:lnTo>
                  <a:pt x="538797" y="420370"/>
                </a:lnTo>
                <a:lnTo>
                  <a:pt x="538797" y="404406"/>
                </a:lnTo>
                <a:lnTo>
                  <a:pt x="531164" y="411480"/>
                </a:lnTo>
                <a:lnTo>
                  <a:pt x="514794" y="427990"/>
                </a:lnTo>
                <a:lnTo>
                  <a:pt x="509752" y="432803"/>
                </a:lnTo>
                <a:lnTo>
                  <a:pt x="509752" y="447040"/>
                </a:lnTo>
                <a:lnTo>
                  <a:pt x="505383" y="450850"/>
                </a:lnTo>
                <a:lnTo>
                  <a:pt x="503237" y="453390"/>
                </a:lnTo>
                <a:lnTo>
                  <a:pt x="504177" y="452120"/>
                </a:lnTo>
                <a:lnTo>
                  <a:pt x="506120" y="449580"/>
                </a:lnTo>
                <a:lnTo>
                  <a:pt x="507136" y="448310"/>
                </a:lnTo>
                <a:lnTo>
                  <a:pt x="508076" y="447040"/>
                </a:lnTo>
                <a:lnTo>
                  <a:pt x="509752" y="447040"/>
                </a:lnTo>
                <a:lnTo>
                  <a:pt x="509752" y="432803"/>
                </a:lnTo>
                <a:lnTo>
                  <a:pt x="498817" y="443230"/>
                </a:lnTo>
                <a:lnTo>
                  <a:pt x="483654" y="458470"/>
                </a:lnTo>
                <a:lnTo>
                  <a:pt x="482854" y="459270"/>
                </a:lnTo>
                <a:lnTo>
                  <a:pt x="482854" y="505460"/>
                </a:lnTo>
                <a:lnTo>
                  <a:pt x="466267" y="523240"/>
                </a:lnTo>
                <a:lnTo>
                  <a:pt x="448564" y="541020"/>
                </a:lnTo>
                <a:lnTo>
                  <a:pt x="431228" y="558800"/>
                </a:lnTo>
                <a:lnTo>
                  <a:pt x="415696" y="577850"/>
                </a:lnTo>
                <a:lnTo>
                  <a:pt x="414553" y="576580"/>
                </a:lnTo>
                <a:lnTo>
                  <a:pt x="388899" y="605790"/>
                </a:lnTo>
                <a:lnTo>
                  <a:pt x="360756" y="632460"/>
                </a:lnTo>
                <a:lnTo>
                  <a:pt x="331812" y="660400"/>
                </a:lnTo>
                <a:lnTo>
                  <a:pt x="303745" y="688340"/>
                </a:lnTo>
                <a:lnTo>
                  <a:pt x="302729" y="688340"/>
                </a:lnTo>
                <a:lnTo>
                  <a:pt x="301929" y="689610"/>
                </a:lnTo>
                <a:lnTo>
                  <a:pt x="300990" y="690880"/>
                </a:lnTo>
                <a:lnTo>
                  <a:pt x="300977" y="689610"/>
                </a:lnTo>
                <a:lnTo>
                  <a:pt x="300850" y="678180"/>
                </a:lnTo>
                <a:lnTo>
                  <a:pt x="316420" y="661670"/>
                </a:lnTo>
                <a:lnTo>
                  <a:pt x="327202" y="650240"/>
                </a:lnTo>
                <a:lnTo>
                  <a:pt x="355727" y="624840"/>
                </a:lnTo>
                <a:lnTo>
                  <a:pt x="383844" y="598170"/>
                </a:lnTo>
                <a:lnTo>
                  <a:pt x="398221" y="582930"/>
                </a:lnTo>
                <a:lnTo>
                  <a:pt x="408990" y="571500"/>
                </a:lnTo>
                <a:lnTo>
                  <a:pt x="410375" y="570230"/>
                </a:lnTo>
                <a:lnTo>
                  <a:pt x="414515" y="566420"/>
                </a:lnTo>
                <a:lnTo>
                  <a:pt x="426961" y="554990"/>
                </a:lnTo>
                <a:lnTo>
                  <a:pt x="445338" y="539750"/>
                </a:lnTo>
                <a:lnTo>
                  <a:pt x="464019" y="521970"/>
                </a:lnTo>
                <a:lnTo>
                  <a:pt x="482854" y="505460"/>
                </a:lnTo>
                <a:lnTo>
                  <a:pt x="482854" y="459270"/>
                </a:lnTo>
                <a:lnTo>
                  <a:pt x="469557" y="472440"/>
                </a:lnTo>
                <a:lnTo>
                  <a:pt x="455879" y="485140"/>
                </a:lnTo>
                <a:lnTo>
                  <a:pt x="442810" y="499110"/>
                </a:lnTo>
                <a:lnTo>
                  <a:pt x="430530" y="513080"/>
                </a:lnTo>
                <a:lnTo>
                  <a:pt x="426034" y="516890"/>
                </a:lnTo>
                <a:lnTo>
                  <a:pt x="421538" y="521970"/>
                </a:lnTo>
                <a:lnTo>
                  <a:pt x="417042" y="525780"/>
                </a:lnTo>
                <a:lnTo>
                  <a:pt x="399605" y="542061"/>
                </a:lnTo>
                <a:lnTo>
                  <a:pt x="399605" y="567690"/>
                </a:lnTo>
                <a:lnTo>
                  <a:pt x="398932" y="568960"/>
                </a:lnTo>
                <a:lnTo>
                  <a:pt x="398195" y="568960"/>
                </a:lnTo>
                <a:lnTo>
                  <a:pt x="397459" y="570230"/>
                </a:lnTo>
                <a:lnTo>
                  <a:pt x="397725" y="568960"/>
                </a:lnTo>
                <a:lnTo>
                  <a:pt x="397649" y="566420"/>
                </a:lnTo>
                <a:lnTo>
                  <a:pt x="399262" y="566420"/>
                </a:lnTo>
                <a:lnTo>
                  <a:pt x="399605" y="567690"/>
                </a:lnTo>
                <a:lnTo>
                  <a:pt x="399605" y="542061"/>
                </a:lnTo>
                <a:lnTo>
                  <a:pt x="395274" y="546100"/>
                </a:lnTo>
                <a:lnTo>
                  <a:pt x="384175" y="556298"/>
                </a:lnTo>
                <a:lnTo>
                  <a:pt x="384175" y="582930"/>
                </a:lnTo>
                <a:lnTo>
                  <a:pt x="379336" y="588010"/>
                </a:lnTo>
                <a:lnTo>
                  <a:pt x="374777" y="593090"/>
                </a:lnTo>
                <a:lnTo>
                  <a:pt x="370827" y="598170"/>
                </a:lnTo>
                <a:lnTo>
                  <a:pt x="369684" y="596900"/>
                </a:lnTo>
                <a:lnTo>
                  <a:pt x="354076" y="614680"/>
                </a:lnTo>
                <a:lnTo>
                  <a:pt x="336956" y="629920"/>
                </a:lnTo>
                <a:lnTo>
                  <a:pt x="318935" y="646430"/>
                </a:lnTo>
                <a:lnTo>
                  <a:pt x="300659" y="661670"/>
                </a:lnTo>
                <a:lnTo>
                  <a:pt x="300659" y="659130"/>
                </a:lnTo>
                <a:lnTo>
                  <a:pt x="305892" y="654050"/>
                </a:lnTo>
                <a:lnTo>
                  <a:pt x="310921" y="648970"/>
                </a:lnTo>
                <a:lnTo>
                  <a:pt x="316280" y="643890"/>
                </a:lnTo>
                <a:lnTo>
                  <a:pt x="315074" y="647700"/>
                </a:lnTo>
                <a:lnTo>
                  <a:pt x="317944" y="643890"/>
                </a:lnTo>
                <a:lnTo>
                  <a:pt x="325615" y="633730"/>
                </a:lnTo>
                <a:lnTo>
                  <a:pt x="326212" y="633730"/>
                </a:lnTo>
                <a:lnTo>
                  <a:pt x="325539" y="636270"/>
                </a:lnTo>
                <a:lnTo>
                  <a:pt x="328472" y="633730"/>
                </a:lnTo>
                <a:lnTo>
                  <a:pt x="331406" y="631190"/>
                </a:lnTo>
                <a:lnTo>
                  <a:pt x="336956" y="626110"/>
                </a:lnTo>
                <a:lnTo>
                  <a:pt x="342265" y="621030"/>
                </a:lnTo>
                <a:lnTo>
                  <a:pt x="347408" y="615950"/>
                </a:lnTo>
                <a:lnTo>
                  <a:pt x="348018" y="615950"/>
                </a:lnTo>
                <a:lnTo>
                  <a:pt x="348411" y="614680"/>
                </a:lnTo>
                <a:lnTo>
                  <a:pt x="348881" y="614680"/>
                </a:lnTo>
                <a:lnTo>
                  <a:pt x="353720" y="609600"/>
                </a:lnTo>
                <a:lnTo>
                  <a:pt x="360984" y="601980"/>
                </a:lnTo>
                <a:lnTo>
                  <a:pt x="367118" y="595630"/>
                </a:lnTo>
                <a:lnTo>
                  <a:pt x="373443" y="589280"/>
                </a:lnTo>
                <a:lnTo>
                  <a:pt x="373976" y="590550"/>
                </a:lnTo>
                <a:lnTo>
                  <a:pt x="372833" y="593090"/>
                </a:lnTo>
                <a:lnTo>
                  <a:pt x="374396" y="592404"/>
                </a:lnTo>
                <a:lnTo>
                  <a:pt x="375970" y="591667"/>
                </a:lnTo>
                <a:lnTo>
                  <a:pt x="377380" y="589280"/>
                </a:lnTo>
                <a:lnTo>
                  <a:pt x="378129" y="588010"/>
                </a:lnTo>
                <a:lnTo>
                  <a:pt x="384175" y="582930"/>
                </a:lnTo>
                <a:lnTo>
                  <a:pt x="384175" y="556298"/>
                </a:lnTo>
                <a:lnTo>
                  <a:pt x="373138" y="566420"/>
                </a:lnTo>
                <a:lnTo>
                  <a:pt x="328231" y="609600"/>
                </a:lnTo>
                <a:lnTo>
                  <a:pt x="329971" y="607060"/>
                </a:lnTo>
                <a:lnTo>
                  <a:pt x="332587" y="603250"/>
                </a:lnTo>
                <a:lnTo>
                  <a:pt x="336880" y="596900"/>
                </a:lnTo>
                <a:lnTo>
                  <a:pt x="341033" y="590550"/>
                </a:lnTo>
                <a:lnTo>
                  <a:pt x="341566" y="591667"/>
                </a:lnTo>
                <a:lnTo>
                  <a:pt x="342646" y="591667"/>
                </a:lnTo>
                <a:lnTo>
                  <a:pt x="343662" y="590550"/>
                </a:lnTo>
                <a:lnTo>
                  <a:pt x="351675" y="581660"/>
                </a:lnTo>
                <a:lnTo>
                  <a:pt x="372884" y="560070"/>
                </a:lnTo>
                <a:lnTo>
                  <a:pt x="382701" y="548640"/>
                </a:lnTo>
                <a:lnTo>
                  <a:pt x="383298" y="549910"/>
                </a:lnTo>
                <a:lnTo>
                  <a:pt x="384073" y="548640"/>
                </a:lnTo>
                <a:lnTo>
                  <a:pt x="387934" y="542290"/>
                </a:lnTo>
                <a:lnTo>
                  <a:pt x="393026" y="535940"/>
                </a:lnTo>
                <a:lnTo>
                  <a:pt x="398322" y="529590"/>
                </a:lnTo>
                <a:lnTo>
                  <a:pt x="406412" y="521970"/>
                </a:lnTo>
                <a:lnTo>
                  <a:pt x="414261" y="514350"/>
                </a:lnTo>
                <a:lnTo>
                  <a:pt x="467017" y="463550"/>
                </a:lnTo>
                <a:lnTo>
                  <a:pt x="517779" y="417830"/>
                </a:lnTo>
                <a:lnTo>
                  <a:pt x="554710" y="384810"/>
                </a:lnTo>
                <a:lnTo>
                  <a:pt x="580402" y="360680"/>
                </a:lnTo>
                <a:lnTo>
                  <a:pt x="596620" y="345440"/>
                </a:lnTo>
                <a:lnTo>
                  <a:pt x="596684" y="346710"/>
                </a:lnTo>
                <a:lnTo>
                  <a:pt x="596684" y="6350"/>
                </a:lnTo>
                <a:lnTo>
                  <a:pt x="596480" y="6350"/>
                </a:lnTo>
                <a:lnTo>
                  <a:pt x="596480" y="45720"/>
                </a:lnTo>
                <a:lnTo>
                  <a:pt x="596366" y="55880"/>
                </a:lnTo>
                <a:lnTo>
                  <a:pt x="596290" y="58420"/>
                </a:lnTo>
                <a:lnTo>
                  <a:pt x="596188" y="59651"/>
                </a:lnTo>
                <a:lnTo>
                  <a:pt x="596099" y="60960"/>
                </a:lnTo>
                <a:lnTo>
                  <a:pt x="595998" y="62230"/>
                </a:lnTo>
                <a:lnTo>
                  <a:pt x="595909" y="63500"/>
                </a:lnTo>
                <a:lnTo>
                  <a:pt x="595820" y="64770"/>
                </a:lnTo>
                <a:lnTo>
                  <a:pt x="594474" y="66014"/>
                </a:lnTo>
                <a:lnTo>
                  <a:pt x="594474" y="335280"/>
                </a:lnTo>
                <a:lnTo>
                  <a:pt x="591654" y="337820"/>
                </a:lnTo>
                <a:lnTo>
                  <a:pt x="590118" y="339090"/>
                </a:lnTo>
                <a:lnTo>
                  <a:pt x="589648" y="337820"/>
                </a:lnTo>
                <a:lnTo>
                  <a:pt x="590918" y="334010"/>
                </a:lnTo>
                <a:lnTo>
                  <a:pt x="587971" y="335280"/>
                </a:lnTo>
                <a:lnTo>
                  <a:pt x="580669" y="342900"/>
                </a:lnTo>
                <a:lnTo>
                  <a:pt x="573138" y="347980"/>
                </a:lnTo>
                <a:lnTo>
                  <a:pt x="567423" y="353060"/>
                </a:lnTo>
                <a:lnTo>
                  <a:pt x="565556" y="360680"/>
                </a:lnTo>
                <a:lnTo>
                  <a:pt x="564692" y="360680"/>
                </a:lnTo>
                <a:lnTo>
                  <a:pt x="562813" y="359410"/>
                </a:lnTo>
                <a:lnTo>
                  <a:pt x="563410" y="356870"/>
                </a:lnTo>
                <a:lnTo>
                  <a:pt x="548043" y="373380"/>
                </a:lnTo>
                <a:lnTo>
                  <a:pt x="532206" y="388620"/>
                </a:lnTo>
                <a:lnTo>
                  <a:pt x="515988" y="402590"/>
                </a:lnTo>
                <a:lnTo>
                  <a:pt x="499491" y="417830"/>
                </a:lnTo>
                <a:lnTo>
                  <a:pt x="522719" y="393700"/>
                </a:lnTo>
                <a:lnTo>
                  <a:pt x="593267" y="317500"/>
                </a:lnTo>
                <a:lnTo>
                  <a:pt x="593369" y="320040"/>
                </a:lnTo>
                <a:lnTo>
                  <a:pt x="593483" y="322580"/>
                </a:lnTo>
                <a:lnTo>
                  <a:pt x="593534" y="323850"/>
                </a:lnTo>
                <a:lnTo>
                  <a:pt x="593636" y="325120"/>
                </a:lnTo>
                <a:lnTo>
                  <a:pt x="594474" y="335280"/>
                </a:lnTo>
                <a:lnTo>
                  <a:pt x="594474" y="66014"/>
                </a:lnTo>
                <a:lnTo>
                  <a:pt x="593064" y="67310"/>
                </a:lnTo>
                <a:lnTo>
                  <a:pt x="593064" y="95250"/>
                </a:lnTo>
                <a:lnTo>
                  <a:pt x="592861" y="96520"/>
                </a:lnTo>
                <a:lnTo>
                  <a:pt x="592594" y="96520"/>
                </a:lnTo>
                <a:lnTo>
                  <a:pt x="592594" y="299720"/>
                </a:lnTo>
                <a:lnTo>
                  <a:pt x="587159" y="303530"/>
                </a:lnTo>
                <a:lnTo>
                  <a:pt x="581723" y="304800"/>
                </a:lnTo>
                <a:lnTo>
                  <a:pt x="583742" y="313690"/>
                </a:lnTo>
                <a:lnTo>
                  <a:pt x="583006" y="313690"/>
                </a:lnTo>
                <a:lnTo>
                  <a:pt x="581050" y="312420"/>
                </a:lnTo>
                <a:lnTo>
                  <a:pt x="581329" y="311150"/>
                </a:lnTo>
                <a:lnTo>
                  <a:pt x="563981" y="331470"/>
                </a:lnTo>
                <a:lnTo>
                  <a:pt x="545655" y="351790"/>
                </a:lnTo>
                <a:lnTo>
                  <a:pt x="526592" y="370840"/>
                </a:lnTo>
                <a:lnTo>
                  <a:pt x="507060" y="389890"/>
                </a:lnTo>
                <a:lnTo>
                  <a:pt x="494093" y="408940"/>
                </a:lnTo>
                <a:lnTo>
                  <a:pt x="478104" y="426720"/>
                </a:lnTo>
                <a:lnTo>
                  <a:pt x="461733" y="444500"/>
                </a:lnTo>
                <a:lnTo>
                  <a:pt x="447636" y="463550"/>
                </a:lnTo>
                <a:lnTo>
                  <a:pt x="446354" y="462280"/>
                </a:lnTo>
                <a:lnTo>
                  <a:pt x="440550" y="469900"/>
                </a:lnTo>
                <a:lnTo>
                  <a:pt x="434327" y="477520"/>
                </a:lnTo>
                <a:lnTo>
                  <a:pt x="427786" y="485140"/>
                </a:lnTo>
                <a:lnTo>
                  <a:pt x="421005" y="492760"/>
                </a:lnTo>
                <a:lnTo>
                  <a:pt x="413245" y="500380"/>
                </a:lnTo>
                <a:lnTo>
                  <a:pt x="405650" y="508000"/>
                </a:lnTo>
                <a:lnTo>
                  <a:pt x="398310" y="514350"/>
                </a:lnTo>
                <a:lnTo>
                  <a:pt x="391350" y="521970"/>
                </a:lnTo>
                <a:lnTo>
                  <a:pt x="383832" y="529590"/>
                </a:lnTo>
                <a:lnTo>
                  <a:pt x="383438" y="529590"/>
                </a:lnTo>
                <a:lnTo>
                  <a:pt x="380149" y="533400"/>
                </a:lnTo>
                <a:lnTo>
                  <a:pt x="376656" y="537210"/>
                </a:lnTo>
                <a:lnTo>
                  <a:pt x="371767" y="542290"/>
                </a:lnTo>
                <a:lnTo>
                  <a:pt x="370420" y="543560"/>
                </a:lnTo>
                <a:lnTo>
                  <a:pt x="369011" y="544830"/>
                </a:lnTo>
                <a:lnTo>
                  <a:pt x="352577" y="561340"/>
                </a:lnTo>
                <a:lnTo>
                  <a:pt x="335394" y="576580"/>
                </a:lnTo>
                <a:lnTo>
                  <a:pt x="300113" y="607060"/>
                </a:lnTo>
                <a:lnTo>
                  <a:pt x="300088" y="604520"/>
                </a:lnTo>
                <a:lnTo>
                  <a:pt x="299974" y="594360"/>
                </a:lnTo>
                <a:lnTo>
                  <a:pt x="299847" y="579120"/>
                </a:lnTo>
                <a:lnTo>
                  <a:pt x="306628" y="574040"/>
                </a:lnTo>
                <a:lnTo>
                  <a:pt x="313334" y="571500"/>
                </a:lnTo>
                <a:lnTo>
                  <a:pt x="312331" y="562610"/>
                </a:lnTo>
                <a:lnTo>
                  <a:pt x="313194" y="562610"/>
                </a:lnTo>
                <a:lnTo>
                  <a:pt x="315150" y="563880"/>
                </a:lnTo>
                <a:lnTo>
                  <a:pt x="314604" y="566420"/>
                </a:lnTo>
                <a:lnTo>
                  <a:pt x="318198" y="562610"/>
                </a:lnTo>
                <a:lnTo>
                  <a:pt x="361099" y="518160"/>
                </a:lnTo>
                <a:lnTo>
                  <a:pt x="410464" y="472440"/>
                </a:lnTo>
                <a:lnTo>
                  <a:pt x="428218" y="450850"/>
                </a:lnTo>
                <a:lnTo>
                  <a:pt x="449160" y="429260"/>
                </a:lnTo>
                <a:lnTo>
                  <a:pt x="470573" y="408940"/>
                </a:lnTo>
                <a:lnTo>
                  <a:pt x="489762" y="387350"/>
                </a:lnTo>
                <a:lnTo>
                  <a:pt x="490893" y="388620"/>
                </a:lnTo>
                <a:lnTo>
                  <a:pt x="492061" y="387350"/>
                </a:lnTo>
                <a:lnTo>
                  <a:pt x="514032" y="363220"/>
                </a:lnTo>
                <a:lnTo>
                  <a:pt x="539521" y="339090"/>
                </a:lnTo>
                <a:lnTo>
                  <a:pt x="592455" y="293370"/>
                </a:lnTo>
                <a:lnTo>
                  <a:pt x="592556" y="298450"/>
                </a:lnTo>
                <a:lnTo>
                  <a:pt x="592594" y="299720"/>
                </a:lnTo>
                <a:lnTo>
                  <a:pt x="592594" y="96520"/>
                </a:lnTo>
                <a:lnTo>
                  <a:pt x="592124" y="96520"/>
                </a:lnTo>
                <a:lnTo>
                  <a:pt x="592124" y="275590"/>
                </a:lnTo>
                <a:lnTo>
                  <a:pt x="587222" y="279400"/>
                </a:lnTo>
                <a:lnTo>
                  <a:pt x="582460" y="284480"/>
                </a:lnTo>
                <a:lnTo>
                  <a:pt x="577900" y="289560"/>
                </a:lnTo>
                <a:lnTo>
                  <a:pt x="577367" y="288290"/>
                </a:lnTo>
                <a:lnTo>
                  <a:pt x="545198" y="322580"/>
                </a:lnTo>
                <a:lnTo>
                  <a:pt x="510590" y="355600"/>
                </a:lnTo>
                <a:lnTo>
                  <a:pt x="476427" y="387350"/>
                </a:lnTo>
                <a:lnTo>
                  <a:pt x="445617" y="421640"/>
                </a:lnTo>
                <a:lnTo>
                  <a:pt x="409778" y="454660"/>
                </a:lnTo>
                <a:lnTo>
                  <a:pt x="373087" y="488950"/>
                </a:lnTo>
                <a:lnTo>
                  <a:pt x="336169" y="525780"/>
                </a:lnTo>
                <a:lnTo>
                  <a:pt x="299643" y="561340"/>
                </a:lnTo>
                <a:lnTo>
                  <a:pt x="299580" y="556260"/>
                </a:lnTo>
                <a:lnTo>
                  <a:pt x="299466" y="546100"/>
                </a:lnTo>
                <a:lnTo>
                  <a:pt x="299364" y="537210"/>
                </a:lnTo>
                <a:lnTo>
                  <a:pt x="299250" y="528320"/>
                </a:lnTo>
                <a:lnTo>
                  <a:pt x="324129" y="505460"/>
                </a:lnTo>
                <a:lnTo>
                  <a:pt x="333794" y="496570"/>
                </a:lnTo>
                <a:lnTo>
                  <a:pt x="343585" y="487680"/>
                </a:lnTo>
                <a:lnTo>
                  <a:pt x="368782" y="464820"/>
                </a:lnTo>
                <a:lnTo>
                  <a:pt x="403656" y="431800"/>
                </a:lnTo>
                <a:lnTo>
                  <a:pt x="405041" y="430466"/>
                </a:lnTo>
                <a:lnTo>
                  <a:pt x="437908" y="398780"/>
                </a:lnTo>
                <a:lnTo>
                  <a:pt x="438975" y="400050"/>
                </a:lnTo>
                <a:lnTo>
                  <a:pt x="440334" y="398780"/>
                </a:lnTo>
                <a:lnTo>
                  <a:pt x="459282" y="381000"/>
                </a:lnTo>
                <a:lnTo>
                  <a:pt x="471462" y="369570"/>
                </a:lnTo>
                <a:lnTo>
                  <a:pt x="494614" y="350520"/>
                </a:lnTo>
                <a:lnTo>
                  <a:pt x="539483" y="312420"/>
                </a:lnTo>
                <a:lnTo>
                  <a:pt x="572274" y="283210"/>
                </a:lnTo>
                <a:lnTo>
                  <a:pt x="577253" y="278130"/>
                </a:lnTo>
                <a:lnTo>
                  <a:pt x="582155" y="274320"/>
                </a:lnTo>
                <a:lnTo>
                  <a:pt x="586994" y="270510"/>
                </a:lnTo>
                <a:lnTo>
                  <a:pt x="591794" y="265430"/>
                </a:lnTo>
                <a:lnTo>
                  <a:pt x="591870" y="267055"/>
                </a:lnTo>
                <a:lnTo>
                  <a:pt x="591985" y="269240"/>
                </a:lnTo>
                <a:lnTo>
                  <a:pt x="592099" y="274320"/>
                </a:lnTo>
                <a:lnTo>
                  <a:pt x="592124" y="275590"/>
                </a:lnTo>
                <a:lnTo>
                  <a:pt x="592124" y="96520"/>
                </a:lnTo>
                <a:lnTo>
                  <a:pt x="593064" y="95250"/>
                </a:lnTo>
                <a:lnTo>
                  <a:pt x="593064" y="67310"/>
                </a:lnTo>
                <a:lnTo>
                  <a:pt x="591324" y="68910"/>
                </a:lnTo>
                <a:lnTo>
                  <a:pt x="591324" y="118110"/>
                </a:lnTo>
                <a:lnTo>
                  <a:pt x="591248" y="119380"/>
                </a:lnTo>
                <a:lnTo>
                  <a:pt x="591185" y="120650"/>
                </a:lnTo>
                <a:lnTo>
                  <a:pt x="591121" y="121920"/>
                </a:lnTo>
                <a:lnTo>
                  <a:pt x="591045" y="123190"/>
                </a:lnTo>
                <a:lnTo>
                  <a:pt x="590778" y="128270"/>
                </a:lnTo>
                <a:lnTo>
                  <a:pt x="590677" y="130810"/>
                </a:lnTo>
                <a:lnTo>
                  <a:pt x="590562" y="133350"/>
                </a:lnTo>
                <a:lnTo>
                  <a:pt x="590461" y="135890"/>
                </a:lnTo>
                <a:lnTo>
                  <a:pt x="590359" y="138430"/>
                </a:lnTo>
                <a:lnTo>
                  <a:pt x="590257" y="142240"/>
                </a:lnTo>
                <a:lnTo>
                  <a:pt x="590143" y="146050"/>
                </a:lnTo>
                <a:lnTo>
                  <a:pt x="590042" y="149860"/>
                </a:lnTo>
                <a:lnTo>
                  <a:pt x="589915" y="156210"/>
                </a:lnTo>
                <a:lnTo>
                  <a:pt x="589915" y="241300"/>
                </a:lnTo>
                <a:lnTo>
                  <a:pt x="538899" y="292100"/>
                </a:lnTo>
                <a:lnTo>
                  <a:pt x="512902" y="316230"/>
                </a:lnTo>
                <a:lnTo>
                  <a:pt x="486333" y="340360"/>
                </a:lnTo>
                <a:lnTo>
                  <a:pt x="487540" y="336550"/>
                </a:lnTo>
                <a:lnTo>
                  <a:pt x="477075" y="350520"/>
                </a:lnTo>
                <a:lnTo>
                  <a:pt x="476542" y="350520"/>
                </a:lnTo>
                <a:lnTo>
                  <a:pt x="476808" y="349250"/>
                </a:lnTo>
                <a:lnTo>
                  <a:pt x="477151" y="347980"/>
                </a:lnTo>
                <a:lnTo>
                  <a:pt x="467563" y="355600"/>
                </a:lnTo>
                <a:lnTo>
                  <a:pt x="458711" y="364490"/>
                </a:lnTo>
                <a:lnTo>
                  <a:pt x="450303" y="373380"/>
                </a:lnTo>
                <a:lnTo>
                  <a:pt x="441998" y="381000"/>
                </a:lnTo>
                <a:lnTo>
                  <a:pt x="458419" y="363220"/>
                </a:lnTo>
                <a:lnTo>
                  <a:pt x="476161" y="346710"/>
                </a:lnTo>
                <a:lnTo>
                  <a:pt x="493610" y="328930"/>
                </a:lnTo>
                <a:lnTo>
                  <a:pt x="494728" y="327660"/>
                </a:lnTo>
                <a:lnTo>
                  <a:pt x="498068" y="323850"/>
                </a:lnTo>
                <a:lnTo>
                  <a:pt x="501408" y="320040"/>
                </a:lnTo>
                <a:lnTo>
                  <a:pt x="509206" y="311150"/>
                </a:lnTo>
                <a:lnTo>
                  <a:pt x="510349" y="312420"/>
                </a:lnTo>
                <a:lnTo>
                  <a:pt x="511479" y="311150"/>
                </a:lnTo>
                <a:lnTo>
                  <a:pt x="521614" y="299720"/>
                </a:lnTo>
                <a:lnTo>
                  <a:pt x="528370" y="292100"/>
                </a:lnTo>
                <a:lnTo>
                  <a:pt x="541909" y="278130"/>
                </a:lnTo>
                <a:lnTo>
                  <a:pt x="548055" y="271780"/>
                </a:lnTo>
                <a:lnTo>
                  <a:pt x="568769" y="254000"/>
                </a:lnTo>
                <a:lnTo>
                  <a:pt x="589838" y="234950"/>
                </a:lnTo>
                <a:lnTo>
                  <a:pt x="589915" y="241300"/>
                </a:lnTo>
                <a:lnTo>
                  <a:pt x="589915" y="156210"/>
                </a:lnTo>
                <a:lnTo>
                  <a:pt x="589838" y="160020"/>
                </a:lnTo>
                <a:lnTo>
                  <a:pt x="589648" y="160223"/>
                </a:lnTo>
                <a:lnTo>
                  <a:pt x="589648" y="182880"/>
                </a:lnTo>
                <a:lnTo>
                  <a:pt x="589648" y="208280"/>
                </a:lnTo>
                <a:lnTo>
                  <a:pt x="584073" y="213360"/>
                </a:lnTo>
                <a:lnTo>
                  <a:pt x="578573" y="219710"/>
                </a:lnTo>
                <a:lnTo>
                  <a:pt x="572668" y="226060"/>
                </a:lnTo>
                <a:lnTo>
                  <a:pt x="573608" y="223520"/>
                </a:lnTo>
                <a:lnTo>
                  <a:pt x="568579" y="229870"/>
                </a:lnTo>
                <a:lnTo>
                  <a:pt x="566635" y="231140"/>
                </a:lnTo>
                <a:lnTo>
                  <a:pt x="564553" y="233680"/>
                </a:lnTo>
                <a:lnTo>
                  <a:pt x="562673" y="234950"/>
                </a:lnTo>
                <a:lnTo>
                  <a:pt x="562813" y="234950"/>
                </a:lnTo>
                <a:lnTo>
                  <a:pt x="549668" y="243840"/>
                </a:lnTo>
                <a:lnTo>
                  <a:pt x="537629" y="255270"/>
                </a:lnTo>
                <a:lnTo>
                  <a:pt x="525957" y="267970"/>
                </a:lnTo>
                <a:lnTo>
                  <a:pt x="513905" y="278130"/>
                </a:lnTo>
                <a:lnTo>
                  <a:pt x="513435" y="278130"/>
                </a:lnTo>
                <a:lnTo>
                  <a:pt x="514718" y="274320"/>
                </a:lnTo>
                <a:lnTo>
                  <a:pt x="511759" y="275590"/>
                </a:lnTo>
                <a:lnTo>
                  <a:pt x="504469" y="283210"/>
                </a:lnTo>
                <a:lnTo>
                  <a:pt x="496938" y="288290"/>
                </a:lnTo>
                <a:lnTo>
                  <a:pt x="491210" y="293370"/>
                </a:lnTo>
                <a:lnTo>
                  <a:pt x="489356" y="299720"/>
                </a:lnTo>
                <a:lnTo>
                  <a:pt x="488480" y="299720"/>
                </a:lnTo>
                <a:lnTo>
                  <a:pt x="486537" y="298450"/>
                </a:lnTo>
                <a:lnTo>
                  <a:pt x="487210" y="297180"/>
                </a:lnTo>
                <a:lnTo>
                  <a:pt x="482447" y="301828"/>
                </a:lnTo>
                <a:lnTo>
                  <a:pt x="482447" y="320040"/>
                </a:lnTo>
                <a:lnTo>
                  <a:pt x="481838" y="321310"/>
                </a:lnTo>
                <a:lnTo>
                  <a:pt x="481101" y="322580"/>
                </a:lnTo>
                <a:lnTo>
                  <a:pt x="480504" y="323850"/>
                </a:lnTo>
                <a:lnTo>
                  <a:pt x="480034" y="322580"/>
                </a:lnTo>
                <a:lnTo>
                  <a:pt x="482447" y="320040"/>
                </a:lnTo>
                <a:lnTo>
                  <a:pt x="482447" y="301828"/>
                </a:lnTo>
                <a:lnTo>
                  <a:pt x="474865" y="309219"/>
                </a:lnTo>
                <a:lnTo>
                  <a:pt x="474865" y="327660"/>
                </a:lnTo>
                <a:lnTo>
                  <a:pt x="457631" y="346710"/>
                </a:lnTo>
                <a:lnTo>
                  <a:pt x="438607" y="364490"/>
                </a:lnTo>
                <a:lnTo>
                  <a:pt x="419074" y="382270"/>
                </a:lnTo>
                <a:lnTo>
                  <a:pt x="400342" y="400050"/>
                </a:lnTo>
                <a:lnTo>
                  <a:pt x="392569" y="407670"/>
                </a:lnTo>
                <a:lnTo>
                  <a:pt x="385927" y="415290"/>
                </a:lnTo>
                <a:lnTo>
                  <a:pt x="379387" y="421640"/>
                </a:lnTo>
                <a:lnTo>
                  <a:pt x="372021" y="430466"/>
                </a:lnTo>
                <a:lnTo>
                  <a:pt x="371856" y="430466"/>
                </a:lnTo>
                <a:lnTo>
                  <a:pt x="370014" y="429260"/>
                </a:lnTo>
                <a:lnTo>
                  <a:pt x="357670" y="444500"/>
                </a:lnTo>
                <a:lnTo>
                  <a:pt x="341617" y="457200"/>
                </a:lnTo>
                <a:lnTo>
                  <a:pt x="325577" y="471170"/>
                </a:lnTo>
                <a:lnTo>
                  <a:pt x="313270" y="487680"/>
                </a:lnTo>
                <a:lnTo>
                  <a:pt x="312331" y="485140"/>
                </a:lnTo>
                <a:lnTo>
                  <a:pt x="310654" y="488950"/>
                </a:lnTo>
                <a:lnTo>
                  <a:pt x="306984" y="492760"/>
                </a:lnTo>
                <a:lnTo>
                  <a:pt x="304558" y="496570"/>
                </a:lnTo>
                <a:lnTo>
                  <a:pt x="306628" y="500380"/>
                </a:lnTo>
                <a:lnTo>
                  <a:pt x="301396" y="501650"/>
                </a:lnTo>
                <a:lnTo>
                  <a:pt x="301129" y="502920"/>
                </a:lnTo>
                <a:lnTo>
                  <a:pt x="300659" y="502920"/>
                </a:lnTo>
                <a:lnTo>
                  <a:pt x="300253" y="504190"/>
                </a:lnTo>
                <a:lnTo>
                  <a:pt x="299847" y="504190"/>
                </a:lnTo>
                <a:lnTo>
                  <a:pt x="299046" y="505460"/>
                </a:lnTo>
                <a:lnTo>
                  <a:pt x="299034" y="504190"/>
                </a:lnTo>
                <a:lnTo>
                  <a:pt x="298907" y="491490"/>
                </a:lnTo>
                <a:lnTo>
                  <a:pt x="327152" y="464820"/>
                </a:lnTo>
                <a:lnTo>
                  <a:pt x="352780" y="436880"/>
                </a:lnTo>
                <a:lnTo>
                  <a:pt x="382346" y="411480"/>
                </a:lnTo>
                <a:lnTo>
                  <a:pt x="412813" y="383540"/>
                </a:lnTo>
                <a:lnTo>
                  <a:pt x="474865" y="327660"/>
                </a:lnTo>
                <a:lnTo>
                  <a:pt x="474865" y="309219"/>
                </a:lnTo>
                <a:lnTo>
                  <a:pt x="463753" y="320040"/>
                </a:lnTo>
                <a:lnTo>
                  <a:pt x="439356" y="342900"/>
                </a:lnTo>
                <a:lnTo>
                  <a:pt x="414261" y="365760"/>
                </a:lnTo>
                <a:lnTo>
                  <a:pt x="388734" y="386080"/>
                </a:lnTo>
                <a:lnTo>
                  <a:pt x="370535" y="408940"/>
                </a:lnTo>
                <a:lnTo>
                  <a:pt x="349351" y="429260"/>
                </a:lnTo>
                <a:lnTo>
                  <a:pt x="327774" y="448310"/>
                </a:lnTo>
                <a:lnTo>
                  <a:pt x="308368" y="471170"/>
                </a:lnTo>
                <a:lnTo>
                  <a:pt x="307225" y="468630"/>
                </a:lnTo>
                <a:lnTo>
                  <a:pt x="304482" y="472440"/>
                </a:lnTo>
                <a:lnTo>
                  <a:pt x="301599" y="474980"/>
                </a:lnTo>
                <a:lnTo>
                  <a:pt x="298780" y="478790"/>
                </a:lnTo>
                <a:lnTo>
                  <a:pt x="298704" y="472440"/>
                </a:lnTo>
                <a:lnTo>
                  <a:pt x="298640" y="471170"/>
                </a:lnTo>
                <a:lnTo>
                  <a:pt x="298577" y="469900"/>
                </a:lnTo>
                <a:lnTo>
                  <a:pt x="298475" y="468630"/>
                </a:lnTo>
                <a:lnTo>
                  <a:pt x="298373" y="467360"/>
                </a:lnTo>
                <a:lnTo>
                  <a:pt x="344246" y="419100"/>
                </a:lnTo>
                <a:lnTo>
                  <a:pt x="368147" y="397510"/>
                </a:lnTo>
                <a:lnTo>
                  <a:pt x="392417" y="374650"/>
                </a:lnTo>
                <a:lnTo>
                  <a:pt x="395516" y="370840"/>
                </a:lnTo>
                <a:lnTo>
                  <a:pt x="411988" y="350520"/>
                </a:lnTo>
                <a:lnTo>
                  <a:pt x="434809" y="327660"/>
                </a:lnTo>
                <a:lnTo>
                  <a:pt x="458127" y="306070"/>
                </a:lnTo>
                <a:lnTo>
                  <a:pt x="479158" y="280670"/>
                </a:lnTo>
                <a:lnTo>
                  <a:pt x="480364" y="283210"/>
                </a:lnTo>
                <a:lnTo>
                  <a:pt x="482600" y="280670"/>
                </a:lnTo>
                <a:lnTo>
                  <a:pt x="487057" y="275590"/>
                </a:lnTo>
                <a:lnTo>
                  <a:pt x="490029" y="271780"/>
                </a:lnTo>
                <a:lnTo>
                  <a:pt x="494004" y="266700"/>
                </a:lnTo>
                <a:lnTo>
                  <a:pt x="501180" y="260350"/>
                </a:lnTo>
                <a:lnTo>
                  <a:pt x="508546" y="252730"/>
                </a:lnTo>
                <a:lnTo>
                  <a:pt x="508736" y="252730"/>
                </a:lnTo>
                <a:lnTo>
                  <a:pt x="516585" y="245110"/>
                </a:lnTo>
                <a:lnTo>
                  <a:pt x="528358" y="233680"/>
                </a:lnTo>
                <a:lnTo>
                  <a:pt x="548487" y="217170"/>
                </a:lnTo>
                <a:lnTo>
                  <a:pt x="568960" y="199390"/>
                </a:lnTo>
                <a:lnTo>
                  <a:pt x="575322" y="194310"/>
                </a:lnTo>
                <a:lnTo>
                  <a:pt x="589648" y="182880"/>
                </a:lnTo>
                <a:lnTo>
                  <a:pt x="589648" y="160223"/>
                </a:lnTo>
                <a:lnTo>
                  <a:pt x="584949" y="165100"/>
                </a:lnTo>
                <a:lnTo>
                  <a:pt x="580186" y="170180"/>
                </a:lnTo>
                <a:lnTo>
                  <a:pt x="575691" y="173990"/>
                </a:lnTo>
                <a:lnTo>
                  <a:pt x="575081" y="173990"/>
                </a:lnTo>
                <a:lnTo>
                  <a:pt x="570649" y="179070"/>
                </a:lnTo>
                <a:lnTo>
                  <a:pt x="567105" y="183019"/>
                </a:lnTo>
                <a:lnTo>
                  <a:pt x="561441" y="189230"/>
                </a:lnTo>
                <a:lnTo>
                  <a:pt x="556856" y="194144"/>
                </a:lnTo>
                <a:lnTo>
                  <a:pt x="556971" y="193040"/>
                </a:lnTo>
                <a:lnTo>
                  <a:pt x="541705" y="205740"/>
                </a:lnTo>
                <a:lnTo>
                  <a:pt x="527507" y="219710"/>
                </a:lnTo>
                <a:lnTo>
                  <a:pt x="513689" y="232410"/>
                </a:lnTo>
                <a:lnTo>
                  <a:pt x="499554" y="245110"/>
                </a:lnTo>
                <a:lnTo>
                  <a:pt x="499021" y="245110"/>
                </a:lnTo>
                <a:lnTo>
                  <a:pt x="500761" y="241300"/>
                </a:lnTo>
                <a:lnTo>
                  <a:pt x="497408" y="242570"/>
                </a:lnTo>
                <a:lnTo>
                  <a:pt x="488759" y="251460"/>
                </a:lnTo>
                <a:lnTo>
                  <a:pt x="480072" y="257810"/>
                </a:lnTo>
                <a:lnTo>
                  <a:pt x="473354" y="262890"/>
                </a:lnTo>
                <a:lnTo>
                  <a:pt x="470636" y="271780"/>
                </a:lnTo>
                <a:lnTo>
                  <a:pt x="469696" y="271780"/>
                </a:lnTo>
                <a:lnTo>
                  <a:pt x="467626" y="270510"/>
                </a:lnTo>
                <a:lnTo>
                  <a:pt x="468566" y="267970"/>
                </a:lnTo>
                <a:lnTo>
                  <a:pt x="440639" y="295910"/>
                </a:lnTo>
                <a:lnTo>
                  <a:pt x="411721" y="322580"/>
                </a:lnTo>
                <a:lnTo>
                  <a:pt x="382104" y="349250"/>
                </a:lnTo>
                <a:lnTo>
                  <a:pt x="377190" y="353415"/>
                </a:lnTo>
                <a:lnTo>
                  <a:pt x="377190" y="370840"/>
                </a:lnTo>
                <a:lnTo>
                  <a:pt x="356565" y="389890"/>
                </a:lnTo>
                <a:lnTo>
                  <a:pt x="294551" y="450850"/>
                </a:lnTo>
                <a:lnTo>
                  <a:pt x="294144" y="447040"/>
                </a:lnTo>
                <a:lnTo>
                  <a:pt x="295427" y="445770"/>
                </a:lnTo>
                <a:lnTo>
                  <a:pt x="296557" y="444500"/>
                </a:lnTo>
                <a:lnTo>
                  <a:pt x="297764" y="443230"/>
                </a:lnTo>
                <a:lnTo>
                  <a:pt x="301193" y="439420"/>
                </a:lnTo>
                <a:lnTo>
                  <a:pt x="304482" y="435610"/>
                </a:lnTo>
                <a:lnTo>
                  <a:pt x="306578" y="433070"/>
                </a:lnTo>
                <a:lnTo>
                  <a:pt x="307632" y="431800"/>
                </a:lnTo>
                <a:lnTo>
                  <a:pt x="324624" y="416560"/>
                </a:lnTo>
                <a:lnTo>
                  <a:pt x="341934" y="401320"/>
                </a:lnTo>
                <a:lnTo>
                  <a:pt x="377190" y="370840"/>
                </a:lnTo>
                <a:lnTo>
                  <a:pt x="377190" y="353415"/>
                </a:lnTo>
                <a:lnTo>
                  <a:pt x="352107" y="374650"/>
                </a:lnTo>
                <a:lnTo>
                  <a:pt x="340067" y="388620"/>
                </a:lnTo>
                <a:lnTo>
                  <a:pt x="326618" y="402590"/>
                </a:lnTo>
                <a:lnTo>
                  <a:pt x="312254" y="416560"/>
                </a:lnTo>
                <a:lnTo>
                  <a:pt x="297497" y="429260"/>
                </a:lnTo>
                <a:lnTo>
                  <a:pt x="297484" y="419100"/>
                </a:lnTo>
                <a:lnTo>
                  <a:pt x="297434" y="398780"/>
                </a:lnTo>
                <a:lnTo>
                  <a:pt x="297700" y="400050"/>
                </a:lnTo>
                <a:lnTo>
                  <a:pt x="298983" y="400050"/>
                </a:lnTo>
                <a:lnTo>
                  <a:pt x="299910" y="398780"/>
                </a:lnTo>
                <a:lnTo>
                  <a:pt x="304596" y="392430"/>
                </a:lnTo>
                <a:lnTo>
                  <a:pt x="310832" y="388620"/>
                </a:lnTo>
                <a:lnTo>
                  <a:pt x="315480" y="384810"/>
                </a:lnTo>
                <a:lnTo>
                  <a:pt x="315836" y="382270"/>
                </a:lnTo>
                <a:lnTo>
                  <a:pt x="316357" y="378460"/>
                </a:lnTo>
                <a:lnTo>
                  <a:pt x="317157" y="378460"/>
                </a:lnTo>
                <a:lnTo>
                  <a:pt x="319036" y="379730"/>
                </a:lnTo>
                <a:lnTo>
                  <a:pt x="318630" y="381000"/>
                </a:lnTo>
                <a:lnTo>
                  <a:pt x="320967" y="378460"/>
                </a:lnTo>
                <a:lnTo>
                  <a:pt x="337286" y="360680"/>
                </a:lnTo>
                <a:lnTo>
                  <a:pt x="356857" y="341630"/>
                </a:lnTo>
                <a:lnTo>
                  <a:pt x="377126" y="323850"/>
                </a:lnTo>
                <a:lnTo>
                  <a:pt x="397852" y="306070"/>
                </a:lnTo>
                <a:lnTo>
                  <a:pt x="412038" y="287020"/>
                </a:lnTo>
                <a:lnTo>
                  <a:pt x="429221" y="270510"/>
                </a:lnTo>
                <a:lnTo>
                  <a:pt x="446798" y="254000"/>
                </a:lnTo>
                <a:lnTo>
                  <a:pt x="462191" y="234950"/>
                </a:lnTo>
                <a:lnTo>
                  <a:pt x="463397" y="236220"/>
                </a:lnTo>
                <a:lnTo>
                  <a:pt x="464553" y="234950"/>
                </a:lnTo>
                <a:lnTo>
                  <a:pt x="484225" y="213360"/>
                </a:lnTo>
                <a:lnTo>
                  <a:pt x="507580" y="191770"/>
                </a:lnTo>
                <a:lnTo>
                  <a:pt x="531825" y="171450"/>
                </a:lnTo>
                <a:lnTo>
                  <a:pt x="555294" y="149860"/>
                </a:lnTo>
                <a:lnTo>
                  <a:pt x="564337" y="142240"/>
                </a:lnTo>
                <a:lnTo>
                  <a:pt x="572173" y="134620"/>
                </a:lnTo>
                <a:lnTo>
                  <a:pt x="579894" y="125730"/>
                </a:lnTo>
                <a:lnTo>
                  <a:pt x="588632" y="116840"/>
                </a:lnTo>
                <a:lnTo>
                  <a:pt x="590588" y="118110"/>
                </a:lnTo>
                <a:lnTo>
                  <a:pt x="591324" y="118110"/>
                </a:lnTo>
                <a:lnTo>
                  <a:pt x="591324" y="68910"/>
                </a:lnTo>
                <a:lnTo>
                  <a:pt x="564019" y="93980"/>
                </a:lnTo>
                <a:lnTo>
                  <a:pt x="537514" y="117881"/>
                </a:lnTo>
                <a:lnTo>
                  <a:pt x="537514" y="149860"/>
                </a:lnTo>
                <a:lnTo>
                  <a:pt x="536117" y="151130"/>
                </a:lnTo>
                <a:lnTo>
                  <a:pt x="534568" y="152400"/>
                </a:lnTo>
                <a:lnTo>
                  <a:pt x="533222" y="153670"/>
                </a:lnTo>
                <a:lnTo>
                  <a:pt x="532752" y="153670"/>
                </a:lnTo>
                <a:lnTo>
                  <a:pt x="534301" y="152400"/>
                </a:lnTo>
                <a:lnTo>
                  <a:pt x="537514" y="149860"/>
                </a:lnTo>
                <a:lnTo>
                  <a:pt x="537514" y="117881"/>
                </a:lnTo>
                <a:lnTo>
                  <a:pt x="533031" y="121920"/>
                </a:lnTo>
                <a:lnTo>
                  <a:pt x="532091" y="122872"/>
                </a:lnTo>
                <a:lnTo>
                  <a:pt x="532091" y="153670"/>
                </a:lnTo>
                <a:lnTo>
                  <a:pt x="506196" y="181610"/>
                </a:lnTo>
                <a:lnTo>
                  <a:pt x="477964" y="208280"/>
                </a:lnTo>
                <a:lnTo>
                  <a:pt x="450088" y="233680"/>
                </a:lnTo>
                <a:lnTo>
                  <a:pt x="425297" y="261620"/>
                </a:lnTo>
                <a:lnTo>
                  <a:pt x="393877" y="290830"/>
                </a:lnTo>
                <a:lnTo>
                  <a:pt x="361657" y="320040"/>
                </a:lnTo>
                <a:lnTo>
                  <a:pt x="329272" y="351790"/>
                </a:lnTo>
                <a:lnTo>
                  <a:pt x="297370" y="382270"/>
                </a:lnTo>
                <a:lnTo>
                  <a:pt x="297307" y="374650"/>
                </a:lnTo>
                <a:lnTo>
                  <a:pt x="298792" y="373380"/>
                </a:lnTo>
                <a:lnTo>
                  <a:pt x="300291" y="372110"/>
                </a:lnTo>
                <a:lnTo>
                  <a:pt x="303276" y="369570"/>
                </a:lnTo>
                <a:lnTo>
                  <a:pt x="307644" y="365760"/>
                </a:lnTo>
                <a:lnTo>
                  <a:pt x="309105" y="364490"/>
                </a:lnTo>
                <a:lnTo>
                  <a:pt x="315074" y="359410"/>
                </a:lnTo>
                <a:lnTo>
                  <a:pt x="329869" y="341630"/>
                </a:lnTo>
                <a:lnTo>
                  <a:pt x="347611" y="323850"/>
                </a:lnTo>
                <a:lnTo>
                  <a:pt x="365747" y="307340"/>
                </a:lnTo>
                <a:lnTo>
                  <a:pt x="381762" y="289560"/>
                </a:lnTo>
                <a:lnTo>
                  <a:pt x="382892" y="290830"/>
                </a:lnTo>
                <a:lnTo>
                  <a:pt x="384098" y="289560"/>
                </a:lnTo>
                <a:lnTo>
                  <a:pt x="404495" y="267970"/>
                </a:lnTo>
                <a:lnTo>
                  <a:pt x="428574" y="246380"/>
                </a:lnTo>
                <a:lnTo>
                  <a:pt x="437934" y="238760"/>
                </a:lnTo>
                <a:lnTo>
                  <a:pt x="453517" y="226060"/>
                </a:lnTo>
                <a:lnTo>
                  <a:pt x="487019" y="196850"/>
                </a:lnTo>
                <a:lnTo>
                  <a:pt x="494258" y="188899"/>
                </a:lnTo>
                <a:lnTo>
                  <a:pt x="495274" y="187807"/>
                </a:lnTo>
                <a:lnTo>
                  <a:pt x="497789" y="185420"/>
                </a:lnTo>
                <a:lnTo>
                  <a:pt x="503250" y="180225"/>
                </a:lnTo>
                <a:lnTo>
                  <a:pt x="512165" y="171450"/>
                </a:lnTo>
                <a:lnTo>
                  <a:pt x="514045" y="172720"/>
                </a:lnTo>
                <a:lnTo>
                  <a:pt x="514997" y="171450"/>
                </a:lnTo>
                <a:lnTo>
                  <a:pt x="517855" y="167640"/>
                </a:lnTo>
                <a:lnTo>
                  <a:pt x="522211" y="162560"/>
                </a:lnTo>
                <a:lnTo>
                  <a:pt x="526986" y="157480"/>
                </a:lnTo>
                <a:lnTo>
                  <a:pt x="532091" y="153670"/>
                </a:lnTo>
                <a:lnTo>
                  <a:pt x="532091" y="122872"/>
                </a:lnTo>
                <a:lnTo>
                  <a:pt x="502805" y="152400"/>
                </a:lnTo>
                <a:lnTo>
                  <a:pt x="473329" y="185420"/>
                </a:lnTo>
                <a:lnTo>
                  <a:pt x="472859" y="184010"/>
                </a:lnTo>
                <a:lnTo>
                  <a:pt x="471919" y="185420"/>
                </a:lnTo>
                <a:lnTo>
                  <a:pt x="472808" y="184010"/>
                </a:lnTo>
                <a:lnTo>
                  <a:pt x="473379" y="183019"/>
                </a:lnTo>
                <a:lnTo>
                  <a:pt x="458444" y="198120"/>
                </a:lnTo>
                <a:lnTo>
                  <a:pt x="428117" y="224790"/>
                </a:lnTo>
                <a:lnTo>
                  <a:pt x="413753" y="238760"/>
                </a:lnTo>
                <a:lnTo>
                  <a:pt x="413219" y="237490"/>
                </a:lnTo>
                <a:lnTo>
                  <a:pt x="382714" y="270510"/>
                </a:lnTo>
                <a:lnTo>
                  <a:pt x="317360" y="331470"/>
                </a:lnTo>
                <a:lnTo>
                  <a:pt x="297103" y="352183"/>
                </a:lnTo>
                <a:lnTo>
                  <a:pt x="297103" y="429260"/>
                </a:lnTo>
                <a:lnTo>
                  <a:pt x="296151" y="430466"/>
                </a:lnTo>
                <a:lnTo>
                  <a:pt x="296494" y="429260"/>
                </a:lnTo>
                <a:lnTo>
                  <a:pt x="297103" y="429260"/>
                </a:lnTo>
                <a:lnTo>
                  <a:pt x="297103" y="352183"/>
                </a:lnTo>
                <a:lnTo>
                  <a:pt x="295706" y="353606"/>
                </a:lnTo>
                <a:lnTo>
                  <a:pt x="295706" y="431012"/>
                </a:lnTo>
                <a:lnTo>
                  <a:pt x="294081" y="433070"/>
                </a:lnTo>
                <a:lnTo>
                  <a:pt x="294157" y="422910"/>
                </a:lnTo>
                <a:lnTo>
                  <a:pt x="294284" y="419100"/>
                </a:lnTo>
                <a:lnTo>
                  <a:pt x="295021" y="419100"/>
                </a:lnTo>
                <a:lnTo>
                  <a:pt x="295097" y="420370"/>
                </a:lnTo>
                <a:lnTo>
                  <a:pt x="295173" y="421640"/>
                </a:lnTo>
                <a:lnTo>
                  <a:pt x="295236" y="422910"/>
                </a:lnTo>
                <a:lnTo>
                  <a:pt x="295313" y="424180"/>
                </a:lnTo>
                <a:lnTo>
                  <a:pt x="295389" y="425450"/>
                </a:lnTo>
                <a:lnTo>
                  <a:pt x="295465" y="426720"/>
                </a:lnTo>
                <a:lnTo>
                  <a:pt x="295541" y="427990"/>
                </a:lnTo>
                <a:lnTo>
                  <a:pt x="295605" y="429260"/>
                </a:lnTo>
                <a:lnTo>
                  <a:pt x="295706" y="431012"/>
                </a:lnTo>
                <a:lnTo>
                  <a:pt x="295706" y="353606"/>
                </a:lnTo>
                <a:lnTo>
                  <a:pt x="286296" y="363220"/>
                </a:lnTo>
                <a:lnTo>
                  <a:pt x="258533" y="363220"/>
                </a:lnTo>
                <a:lnTo>
                  <a:pt x="255511" y="364490"/>
                </a:lnTo>
                <a:lnTo>
                  <a:pt x="262280" y="364490"/>
                </a:lnTo>
                <a:lnTo>
                  <a:pt x="277710" y="365760"/>
                </a:lnTo>
                <a:lnTo>
                  <a:pt x="246583" y="365760"/>
                </a:lnTo>
                <a:lnTo>
                  <a:pt x="252476" y="359410"/>
                </a:lnTo>
                <a:lnTo>
                  <a:pt x="258445" y="353060"/>
                </a:lnTo>
                <a:lnTo>
                  <a:pt x="264490" y="346710"/>
                </a:lnTo>
                <a:lnTo>
                  <a:pt x="270598" y="340360"/>
                </a:lnTo>
                <a:lnTo>
                  <a:pt x="271068" y="340360"/>
                </a:lnTo>
                <a:lnTo>
                  <a:pt x="301396" y="309880"/>
                </a:lnTo>
                <a:lnTo>
                  <a:pt x="333032" y="281940"/>
                </a:lnTo>
                <a:lnTo>
                  <a:pt x="334467" y="280670"/>
                </a:lnTo>
                <a:lnTo>
                  <a:pt x="368541" y="252730"/>
                </a:lnTo>
                <a:lnTo>
                  <a:pt x="393077" y="231140"/>
                </a:lnTo>
                <a:lnTo>
                  <a:pt x="414718" y="212090"/>
                </a:lnTo>
                <a:lnTo>
                  <a:pt x="426034" y="200660"/>
                </a:lnTo>
                <a:lnTo>
                  <a:pt x="449846" y="179070"/>
                </a:lnTo>
                <a:lnTo>
                  <a:pt x="451675" y="180225"/>
                </a:lnTo>
                <a:lnTo>
                  <a:pt x="451967" y="180225"/>
                </a:lnTo>
                <a:lnTo>
                  <a:pt x="453072" y="179070"/>
                </a:lnTo>
                <a:lnTo>
                  <a:pt x="455523" y="176530"/>
                </a:lnTo>
                <a:lnTo>
                  <a:pt x="473849" y="157480"/>
                </a:lnTo>
                <a:lnTo>
                  <a:pt x="525843" y="116840"/>
                </a:lnTo>
                <a:lnTo>
                  <a:pt x="548322" y="92710"/>
                </a:lnTo>
                <a:lnTo>
                  <a:pt x="548220" y="96520"/>
                </a:lnTo>
                <a:lnTo>
                  <a:pt x="548182" y="97790"/>
                </a:lnTo>
                <a:lnTo>
                  <a:pt x="551268" y="92710"/>
                </a:lnTo>
                <a:lnTo>
                  <a:pt x="552043" y="91440"/>
                </a:lnTo>
                <a:lnTo>
                  <a:pt x="558266" y="85090"/>
                </a:lnTo>
                <a:lnTo>
                  <a:pt x="562749" y="81280"/>
                </a:lnTo>
                <a:lnTo>
                  <a:pt x="562673" y="81013"/>
                </a:lnTo>
                <a:lnTo>
                  <a:pt x="561403" y="76200"/>
                </a:lnTo>
                <a:lnTo>
                  <a:pt x="568845" y="73660"/>
                </a:lnTo>
                <a:lnTo>
                  <a:pt x="574522" y="64770"/>
                </a:lnTo>
                <a:lnTo>
                  <a:pt x="581152" y="57150"/>
                </a:lnTo>
                <a:lnTo>
                  <a:pt x="588543" y="50800"/>
                </a:lnTo>
                <a:lnTo>
                  <a:pt x="596480" y="45720"/>
                </a:lnTo>
                <a:lnTo>
                  <a:pt x="596480" y="6350"/>
                </a:lnTo>
                <a:lnTo>
                  <a:pt x="596290" y="6350"/>
                </a:lnTo>
                <a:lnTo>
                  <a:pt x="596290" y="29210"/>
                </a:lnTo>
                <a:lnTo>
                  <a:pt x="514858" y="99060"/>
                </a:lnTo>
                <a:lnTo>
                  <a:pt x="475792" y="135890"/>
                </a:lnTo>
                <a:lnTo>
                  <a:pt x="437705" y="176530"/>
                </a:lnTo>
                <a:lnTo>
                  <a:pt x="437235" y="175260"/>
                </a:lnTo>
                <a:lnTo>
                  <a:pt x="436689" y="175260"/>
                </a:lnTo>
                <a:lnTo>
                  <a:pt x="421906" y="189230"/>
                </a:lnTo>
                <a:lnTo>
                  <a:pt x="389623" y="215900"/>
                </a:lnTo>
                <a:lnTo>
                  <a:pt x="374243" y="231140"/>
                </a:lnTo>
                <a:lnTo>
                  <a:pt x="373773" y="229870"/>
                </a:lnTo>
                <a:lnTo>
                  <a:pt x="360984" y="243840"/>
                </a:lnTo>
                <a:lnTo>
                  <a:pt x="347675" y="256540"/>
                </a:lnTo>
                <a:lnTo>
                  <a:pt x="333959" y="269240"/>
                </a:lnTo>
                <a:lnTo>
                  <a:pt x="319976" y="281940"/>
                </a:lnTo>
                <a:lnTo>
                  <a:pt x="343331" y="256540"/>
                </a:lnTo>
                <a:lnTo>
                  <a:pt x="368058" y="232410"/>
                </a:lnTo>
                <a:lnTo>
                  <a:pt x="393128" y="207010"/>
                </a:lnTo>
                <a:lnTo>
                  <a:pt x="417512" y="182880"/>
                </a:lnTo>
                <a:lnTo>
                  <a:pt x="428828" y="170180"/>
                </a:lnTo>
                <a:lnTo>
                  <a:pt x="438696" y="160020"/>
                </a:lnTo>
                <a:lnTo>
                  <a:pt x="448462" y="148590"/>
                </a:lnTo>
                <a:lnTo>
                  <a:pt x="459435" y="137160"/>
                </a:lnTo>
                <a:lnTo>
                  <a:pt x="461518" y="138430"/>
                </a:lnTo>
                <a:lnTo>
                  <a:pt x="462521" y="137160"/>
                </a:lnTo>
                <a:lnTo>
                  <a:pt x="463524" y="135890"/>
                </a:lnTo>
                <a:lnTo>
                  <a:pt x="480568" y="114300"/>
                </a:lnTo>
                <a:lnTo>
                  <a:pt x="509524" y="88900"/>
                </a:lnTo>
                <a:lnTo>
                  <a:pt x="526973" y="73660"/>
                </a:lnTo>
                <a:lnTo>
                  <a:pt x="537222" y="60960"/>
                </a:lnTo>
                <a:lnTo>
                  <a:pt x="546442" y="49530"/>
                </a:lnTo>
                <a:lnTo>
                  <a:pt x="546531" y="50800"/>
                </a:lnTo>
                <a:lnTo>
                  <a:pt x="546620" y="52070"/>
                </a:lnTo>
                <a:lnTo>
                  <a:pt x="546709" y="53340"/>
                </a:lnTo>
                <a:lnTo>
                  <a:pt x="548919" y="49530"/>
                </a:lnTo>
                <a:lnTo>
                  <a:pt x="549643" y="48260"/>
                </a:lnTo>
                <a:lnTo>
                  <a:pt x="554812" y="43180"/>
                </a:lnTo>
                <a:lnTo>
                  <a:pt x="558838" y="38100"/>
                </a:lnTo>
                <a:lnTo>
                  <a:pt x="558380" y="34290"/>
                </a:lnTo>
                <a:lnTo>
                  <a:pt x="559193" y="33020"/>
                </a:lnTo>
                <a:lnTo>
                  <a:pt x="559993" y="33020"/>
                </a:lnTo>
                <a:lnTo>
                  <a:pt x="560793" y="31750"/>
                </a:lnTo>
                <a:lnTo>
                  <a:pt x="564616" y="30480"/>
                </a:lnTo>
                <a:lnTo>
                  <a:pt x="565962" y="26670"/>
                </a:lnTo>
                <a:lnTo>
                  <a:pt x="567512" y="24130"/>
                </a:lnTo>
                <a:lnTo>
                  <a:pt x="569112" y="21590"/>
                </a:lnTo>
                <a:lnTo>
                  <a:pt x="569201" y="22860"/>
                </a:lnTo>
                <a:lnTo>
                  <a:pt x="569290" y="24130"/>
                </a:lnTo>
                <a:lnTo>
                  <a:pt x="569379" y="25400"/>
                </a:lnTo>
                <a:lnTo>
                  <a:pt x="569722" y="22860"/>
                </a:lnTo>
                <a:lnTo>
                  <a:pt x="571093" y="21590"/>
                </a:lnTo>
                <a:lnTo>
                  <a:pt x="572465" y="20320"/>
                </a:lnTo>
                <a:lnTo>
                  <a:pt x="575157" y="17780"/>
                </a:lnTo>
                <a:lnTo>
                  <a:pt x="581926" y="19050"/>
                </a:lnTo>
                <a:lnTo>
                  <a:pt x="588975" y="19050"/>
                </a:lnTo>
                <a:lnTo>
                  <a:pt x="592264" y="20320"/>
                </a:lnTo>
                <a:lnTo>
                  <a:pt x="594271" y="19050"/>
                </a:lnTo>
                <a:lnTo>
                  <a:pt x="595744" y="20320"/>
                </a:lnTo>
                <a:lnTo>
                  <a:pt x="595845" y="21590"/>
                </a:lnTo>
                <a:lnTo>
                  <a:pt x="595947" y="22860"/>
                </a:lnTo>
                <a:lnTo>
                  <a:pt x="596049" y="24130"/>
                </a:lnTo>
                <a:lnTo>
                  <a:pt x="596150" y="25400"/>
                </a:lnTo>
                <a:lnTo>
                  <a:pt x="596239" y="28460"/>
                </a:lnTo>
                <a:lnTo>
                  <a:pt x="596290" y="29210"/>
                </a:lnTo>
                <a:lnTo>
                  <a:pt x="596290" y="6350"/>
                </a:lnTo>
                <a:lnTo>
                  <a:pt x="593940" y="6350"/>
                </a:lnTo>
                <a:lnTo>
                  <a:pt x="576618" y="3657"/>
                </a:lnTo>
                <a:lnTo>
                  <a:pt x="577761" y="3657"/>
                </a:lnTo>
                <a:lnTo>
                  <a:pt x="579183" y="2540"/>
                </a:lnTo>
                <a:lnTo>
                  <a:pt x="583742" y="2540"/>
                </a:lnTo>
                <a:lnTo>
                  <a:pt x="590257" y="3657"/>
                </a:lnTo>
                <a:lnTo>
                  <a:pt x="591045" y="3657"/>
                </a:lnTo>
                <a:lnTo>
                  <a:pt x="592340" y="3657"/>
                </a:lnTo>
                <a:lnTo>
                  <a:pt x="596557" y="2959"/>
                </a:lnTo>
                <a:lnTo>
                  <a:pt x="593559" y="3657"/>
                </a:lnTo>
                <a:lnTo>
                  <a:pt x="602627" y="3657"/>
                </a:lnTo>
                <a:lnTo>
                  <a:pt x="598639" y="2616"/>
                </a:lnTo>
                <a:lnTo>
                  <a:pt x="598360" y="2540"/>
                </a:lnTo>
                <a:lnTo>
                  <a:pt x="599097" y="2540"/>
                </a:lnTo>
                <a:lnTo>
                  <a:pt x="605320" y="3657"/>
                </a:lnTo>
                <a:lnTo>
                  <a:pt x="611263" y="3657"/>
                </a:lnTo>
                <a:lnTo>
                  <a:pt x="610374" y="2540"/>
                </a:lnTo>
                <a:lnTo>
                  <a:pt x="609231" y="2540"/>
                </a:lnTo>
                <a:lnTo>
                  <a:pt x="607047" y="1270"/>
                </a:lnTo>
                <a:lnTo>
                  <a:pt x="604875" y="0"/>
                </a:lnTo>
                <a:lnTo>
                  <a:pt x="597293" y="1270"/>
                </a:lnTo>
                <a:lnTo>
                  <a:pt x="590918" y="0"/>
                </a:lnTo>
                <a:lnTo>
                  <a:pt x="520280" y="0"/>
                </a:lnTo>
                <a:lnTo>
                  <a:pt x="520280" y="16510"/>
                </a:lnTo>
                <a:lnTo>
                  <a:pt x="511429" y="26670"/>
                </a:lnTo>
                <a:lnTo>
                  <a:pt x="502666" y="36830"/>
                </a:lnTo>
                <a:lnTo>
                  <a:pt x="493991" y="45720"/>
                </a:lnTo>
                <a:lnTo>
                  <a:pt x="485800" y="55410"/>
                </a:lnTo>
                <a:lnTo>
                  <a:pt x="485800" y="88900"/>
                </a:lnTo>
                <a:lnTo>
                  <a:pt x="466420" y="111760"/>
                </a:lnTo>
                <a:lnTo>
                  <a:pt x="456857" y="123190"/>
                </a:lnTo>
                <a:lnTo>
                  <a:pt x="447433" y="135890"/>
                </a:lnTo>
                <a:lnTo>
                  <a:pt x="446963" y="134620"/>
                </a:lnTo>
                <a:lnTo>
                  <a:pt x="446328" y="134620"/>
                </a:lnTo>
                <a:lnTo>
                  <a:pt x="433425" y="148590"/>
                </a:lnTo>
                <a:lnTo>
                  <a:pt x="404977" y="176530"/>
                </a:lnTo>
                <a:lnTo>
                  <a:pt x="391553" y="190500"/>
                </a:lnTo>
                <a:lnTo>
                  <a:pt x="390944" y="190500"/>
                </a:lnTo>
                <a:lnTo>
                  <a:pt x="360464" y="226060"/>
                </a:lnTo>
                <a:lnTo>
                  <a:pt x="327545" y="261620"/>
                </a:lnTo>
                <a:lnTo>
                  <a:pt x="294716" y="295910"/>
                </a:lnTo>
                <a:lnTo>
                  <a:pt x="264502" y="331470"/>
                </a:lnTo>
                <a:lnTo>
                  <a:pt x="256006" y="340360"/>
                </a:lnTo>
                <a:lnTo>
                  <a:pt x="247713" y="347980"/>
                </a:lnTo>
                <a:lnTo>
                  <a:pt x="239623" y="355600"/>
                </a:lnTo>
                <a:lnTo>
                  <a:pt x="231698" y="364490"/>
                </a:lnTo>
                <a:lnTo>
                  <a:pt x="218922" y="365760"/>
                </a:lnTo>
                <a:lnTo>
                  <a:pt x="195872" y="365760"/>
                </a:lnTo>
                <a:lnTo>
                  <a:pt x="199948" y="361950"/>
                </a:lnTo>
                <a:lnTo>
                  <a:pt x="223037" y="340360"/>
                </a:lnTo>
                <a:lnTo>
                  <a:pt x="226695" y="335280"/>
                </a:lnTo>
                <a:lnTo>
                  <a:pt x="230593" y="328930"/>
                </a:lnTo>
                <a:lnTo>
                  <a:pt x="234683" y="325120"/>
                </a:lnTo>
                <a:lnTo>
                  <a:pt x="238937" y="320040"/>
                </a:lnTo>
                <a:lnTo>
                  <a:pt x="257987" y="302260"/>
                </a:lnTo>
                <a:lnTo>
                  <a:pt x="259334" y="299720"/>
                </a:lnTo>
                <a:lnTo>
                  <a:pt x="260134" y="298450"/>
                </a:lnTo>
                <a:lnTo>
                  <a:pt x="260946" y="297180"/>
                </a:lnTo>
                <a:lnTo>
                  <a:pt x="262483" y="295910"/>
                </a:lnTo>
                <a:lnTo>
                  <a:pt x="277393" y="280670"/>
                </a:lnTo>
                <a:lnTo>
                  <a:pt x="282346" y="276860"/>
                </a:lnTo>
                <a:lnTo>
                  <a:pt x="284086" y="276860"/>
                </a:lnTo>
                <a:lnTo>
                  <a:pt x="290055" y="269240"/>
                </a:lnTo>
                <a:lnTo>
                  <a:pt x="296608" y="264160"/>
                </a:lnTo>
                <a:lnTo>
                  <a:pt x="301840" y="259080"/>
                </a:lnTo>
                <a:lnTo>
                  <a:pt x="303809" y="254000"/>
                </a:lnTo>
                <a:lnTo>
                  <a:pt x="304076" y="252730"/>
                </a:lnTo>
                <a:lnTo>
                  <a:pt x="305549" y="252730"/>
                </a:lnTo>
                <a:lnTo>
                  <a:pt x="306489" y="254000"/>
                </a:lnTo>
                <a:lnTo>
                  <a:pt x="306082" y="255270"/>
                </a:lnTo>
                <a:lnTo>
                  <a:pt x="308317" y="252730"/>
                </a:lnTo>
                <a:lnTo>
                  <a:pt x="327215" y="231140"/>
                </a:lnTo>
                <a:lnTo>
                  <a:pt x="349338" y="209550"/>
                </a:lnTo>
                <a:lnTo>
                  <a:pt x="372198" y="186690"/>
                </a:lnTo>
                <a:lnTo>
                  <a:pt x="394055" y="167640"/>
                </a:lnTo>
                <a:lnTo>
                  <a:pt x="395541" y="166268"/>
                </a:lnTo>
                <a:lnTo>
                  <a:pt x="395973" y="165100"/>
                </a:lnTo>
                <a:lnTo>
                  <a:pt x="396646" y="163830"/>
                </a:lnTo>
                <a:lnTo>
                  <a:pt x="397179" y="163830"/>
                </a:lnTo>
                <a:lnTo>
                  <a:pt x="409663" y="152400"/>
                </a:lnTo>
                <a:lnTo>
                  <a:pt x="432257" y="134620"/>
                </a:lnTo>
                <a:lnTo>
                  <a:pt x="443369" y="125730"/>
                </a:lnTo>
                <a:lnTo>
                  <a:pt x="454202" y="116840"/>
                </a:lnTo>
                <a:lnTo>
                  <a:pt x="460019" y="111760"/>
                </a:lnTo>
                <a:lnTo>
                  <a:pt x="462927" y="109220"/>
                </a:lnTo>
                <a:lnTo>
                  <a:pt x="470636" y="102870"/>
                </a:lnTo>
                <a:lnTo>
                  <a:pt x="478028" y="96520"/>
                </a:lnTo>
                <a:lnTo>
                  <a:pt x="485800" y="88900"/>
                </a:lnTo>
                <a:lnTo>
                  <a:pt x="485800" y="55410"/>
                </a:lnTo>
                <a:lnTo>
                  <a:pt x="485394" y="55880"/>
                </a:lnTo>
                <a:lnTo>
                  <a:pt x="483920" y="57150"/>
                </a:lnTo>
                <a:lnTo>
                  <a:pt x="482460" y="59651"/>
                </a:lnTo>
                <a:lnTo>
                  <a:pt x="480974" y="60960"/>
                </a:lnTo>
                <a:lnTo>
                  <a:pt x="480428" y="59499"/>
                </a:lnTo>
                <a:lnTo>
                  <a:pt x="467614" y="72390"/>
                </a:lnTo>
                <a:lnTo>
                  <a:pt x="439635" y="97790"/>
                </a:lnTo>
                <a:lnTo>
                  <a:pt x="426427" y="111760"/>
                </a:lnTo>
                <a:lnTo>
                  <a:pt x="425894" y="110490"/>
                </a:lnTo>
                <a:lnTo>
                  <a:pt x="397433" y="142240"/>
                </a:lnTo>
                <a:lnTo>
                  <a:pt x="366788" y="172720"/>
                </a:lnTo>
                <a:lnTo>
                  <a:pt x="335991" y="201930"/>
                </a:lnTo>
                <a:lnTo>
                  <a:pt x="307022" y="232410"/>
                </a:lnTo>
                <a:lnTo>
                  <a:pt x="288137" y="247650"/>
                </a:lnTo>
                <a:lnTo>
                  <a:pt x="268973" y="264160"/>
                </a:lnTo>
                <a:lnTo>
                  <a:pt x="249605" y="281940"/>
                </a:lnTo>
                <a:lnTo>
                  <a:pt x="230149" y="298450"/>
                </a:lnTo>
                <a:lnTo>
                  <a:pt x="250672" y="275590"/>
                </a:lnTo>
                <a:lnTo>
                  <a:pt x="273138" y="254000"/>
                </a:lnTo>
                <a:lnTo>
                  <a:pt x="296252" y="232410"/>
                </a:lnTo>
                <a:lnTo>
                  <a:pt x="312915" y="215900"/>
                </a:lnTo>
                <a:lnTo>
                  <a:pt x="328295" y="200660"/>
                </a:lnTo>
                <a:lnTo>
                  <a:pt x="336613" y="190500"/>
                </a:lnTo>
                <a:lnTo>
                  <a:pt x="344855" y="181610"/>
                </a:lnTo>
                <a:lnTo>
                  <a:pt x="354190" y="171450"/>
                </a:lnTo>
                <a:lnTo>
                  <a:pt x="356133" y="172720"/>
                </a:lnTo>
                <a:lnTo>
                  <a:pt x="357200" y="171450"/>
                </a:lnTo>
                <a:lnTo>
                  <a:pt x="359422" y="168808"/>
                </a:lnTo>
                <a:lnTo>
                  <a:pt x="372110" y="153670"/>
                </a:lnTo>
                <a:lnTo>
                  <a:pt x="412407" y="120650"/>
                </a:lnTo>
                <a:lnTo>
                  <a:pt x="428853" y="100330"/>
                </a:lnTo>
                <a:lnTo>
                  <a:pt x="429323" y="104140"/>
                </a:lnTo>
                <a:lnTo>
                  <a:pt x="431241" y="100330"/>
                </a:lnTo>
                <a:lnTo>
                  <a:pt x="431888" y="99060"/>
                </a:lnTo>
                <a:lnTo>
                  <a:pt x="436600" y="93980"/>
                </a:lnTo>
                <a:lnTo>
                  <a:pt x="439877" y="90170"/>
                </a:lnTo>
                <a:lnTo>
                  <a:pt x="439813" y="90030"/>
                </a:lnTo>
                <a:lnTo>
                  <a:pt x="438099" y="86360"/>
                </a:lnTo>
                <a:lnTo>
                  <a:pt x="444207" y="83820"/>
                </a:lnTo>
                <a:lnTo>
                  <a:pt x="453580" y="69850"/>
                </a:lnTo>
                <a:lnTo>
                  <a:pt x="466598" y="59651"/>
                </a:lnTo>
                <a:lnTo>
                  <a:pt x="480860" y="48260"/>
                </a:lnTo>
                <a:lnTo>
                  <a:pt x="494182" y="34290"/>
                </a:lnTo>
                <a:lnTo>
                  <a:pt x="494182" y="36830"/>
                </a:lnTo>
                <a:lnTo>
                  <a:pt x="495985" y="34290"/>
                </a:lnTo>
                <a:lnTo>
                  <a:pt x="498678" y="30480"/>
                </a:lnTo>
                <a:lnTo>
                  <a:pt x="504317" y="24130"/>
                </a:lnTo>
                <a:lnTo>
                  <a:pt x="506996" y="22860"/>
                </a:lnTo>
                <a:lnTo>
                  <a:pt x="509676" y="21590"/>
                </a:lnTo>
                <a:lnTo>
                  <a:pt x="509955" y="21590"/>
                </a:lnTo>
                <a:lnTo>
                  <a:pt x="508939" y="24130"/>
                </a:lnTo>
                <a:lnTo>
                  <a:pt x="513041" y="21590"/>
                </a:lnTo>
                <a:lnTo>
                  <a:pt x="516724" y="19050"/>
                </a:lnTo>
                <a:lnTo>
                  <a:pt x="520280" y="16510"/>
                </a:lnTo>
                <a:lnTo>
                  <a:pt x="520280" y="0"/>
                </a:lnTo>
                <a:lnTo>
                  <a:pt x="508254" y="0"/>
                </a:lnTo>
                <a:lnTo>
                  <a:pt x="490093" y="3543"/>
                </a:lnTo>
                <a:lnTo>
                  <a:pt x="490093" y="22860"/>
                </a:lnTo>
                <a:lnTo>
                  <a:pt x="473100" y="36830"/>
                </a:lnTo>
                <a:lnTo>
                  <a:pt x="456399" y="52070"/>
                </a:lnTo>
                <a:lnTo>
                  <a:pt x="451688" y="56108"/>
                </a:lnTo>
                <a:lnTo>
                  <a:pt x="460184" y="48260"/>
                </a:lnTo>
                <a:lnTo>
                  <a:pt x="467817" y="41008"/>
                </a:lnTo>
                <a:lnTo>
                  <a:pt x="468210" y="40640"/>
                </a:lnTo>
                <a:lnTo>
                  <a:pt x="472224" y="36830"/>
                </a:lnTo>
                <a:lnTo>
                  <a:pt x="475767" y="33020"/>
                </a:lnTo>
                <a:lnTo>
                  <a:pt x="479323" y="29210"/>
                </a:lnTo>
                <a:lnTo>
                  <a:pt x="480021" y="28460"/>
                </a:lnTo>
                <a:lnTo>
                  <a:pt x="482879" y="25400"/>
                </a:lnTo>
                <a:lnTo>
                  <a:pt x="484060" y="24130"/>
                </a:lnTo>
                <a:lnTo>
                  <a:pt x="486270" y="22860"/>
                </a:lnTo>
                <a:lnTo>
                  <a:pt x="490093" y="22860"/>
                </a:lnTo>
                <a:lnTo>
                  <a:pt x="490093" y="3543"/>
                </a:lnTo>
                <a:lnTo>
                  <a:pt x="489445" y="3657"/>
                </a:lnTo>
                <a:lnTo>
                  <a:pt x="489191" y="3657"/>
                </a:lnTo>
                <a:lnTo>
                  <a:pt x="479958" y="6350"/>
                </a:lnTo>
                <a:lnTo>
                  <a:pt x="476681" y="8356"/>
                </a:lnTo>
                <a:lnTo>
                  <a:pt x="476681" y="25400"/>
                </a:lnTo>
                <a:lnTo>
                  <a:pt x="475335" y="26670"/>
                </a:lnTo>
                <a:lnTo>
                  <a:pt x="472922" y="27940"/>
                </a:lnTo>
                <a:lnTo>
                  <a:pt x="473722" y="27940"/>
                </a:lnTo>
                <a:lnTo>
                  <a:pt x="472655" y="28460"/>
                </a:lnTo>
                <a:lnTo>
                  <a:pt x="472922" y="27940"/>
                </a:lnTo>
                <a:lnTo>
                  <a:pt x="472351" y="28460"/>
                </a:lnTo>
                <a:lnTo>
                  <a:pt x="472643" y="28460"/>
                </a:lnTo>
                <a:lnTo>
                  <a:pt x="471995" y="28790"/>
                </a:lnTo>
                <a:lnTo>
                  <a:pt x="471106" y="29210"/>
                </a:lnTo>
                <a:lnTo>
                  <a:pt x="468566" y="31750"/>
                </a:lnTo>
                <a:lnTo>
                  <a:pt x="465950" y="33020"/>
                </a:lnTo>
                <a:lnTo>
                  <a:pt x="469036" y="30480"/>
                </a:lnTo>
                <a:lnTo>
                  <a:pt x="472452" y="27940"/>
                </a:lnTo>
                <a:lnTo>
                  <a:pt x="476681" y="25400"/>
                </a:lnTo>
                <a:lnTo>
                  <a:pt x="476681" y="8356"/>
                </a:lnTo>
                <a:lnTo>
                  <a:pt x="475805" y="8890"/>
                </a:lnTo>
                <a:lnTo>
                  <a:pt x="471919" y="11430"/>
                </a:lnTo>
                <a:lnTo>
                  <a:pt x="464400" y="15240"/>
                </a:lnTo>
                <a:lnTo>
                  <a:pt x="454977" y="22860"/>
                </a:lnTo>
                <a:lnTo>
                  <a:pt x="446443" y="29210"/>
                </a:lnTo>
                <a:lnTo>
                  <a:pt x="445922" y="29629"/>
                </a:lnTo>
                <a:lnTo>
                  <a:pt x="445922" y="61036"/>
                </a:lnTo>
                <a:lnTo>
                  <a:pt x="444588" y="62230"/>
                </a:lnTo>
                <a:lnTo>
                  <a:pt x="443788" y="62865"/>
                </a:lnTo>
                <a:lnTo>
                  <a:pt x="440080" y="66040"/>
                </a:lnTo>
                <a:lnTo>
                  <a:pt x="402958" y="101600"/>
                </a:lnTo>
                <a:lnTo>
                  <a:pt x="382206" y="123190"/>
                </a:lnTo>
                <a:lnTo>
                  <a:pt x="362153" y="144780"/>
                </a:lnTo>
                <a:lnTo>
                  <a:pt x="343128" y="168808"/>
                </a:lnTo>
                <a:lnTo>
                  <a:pt x="341757" y="168808"/>
                </a:lnTo>
                <a:lnTo>
                  <a:pt x="342315" y="167640"/>
                </a:lnTo>
                <a:lnTo>
                  <a:pt x="343001" y="166268"/>
                </a:lnTo>
                <a:lnTo>
                  <a:pt x="331089" y="180225"/>
                </a:lnTo>
                <a:lnTo>
                  <a:pt x="329641" y="181610"/>
                </a:lnTo>
                <a:lnTo>
                  <a:pt x="306717" y="203200"/>
                </a:lnTo>
                <a:lnTo>
                  <a:pt x="295351" y="215900"/>
                </a:lnTo>
                <a:lnTo>
                  <a:pt x="294754" y="214630"/>
                </a:lnTo>
                <a:lnTo>
                  <a:pt x="267106" y="246380"/>
                </a:lnTo>
                <a:lnTo>
                  <a:pt x="237299" y="278130"/>
                </a:lnTo>
                <a:lnTo>
                  <a:pt x="208064" y="308610"/>
                </a:lnTo>
                <a:lnTo>
                  <a:pt x="182118" y="341630"/>
                </a:lnTo>
                <a:lnTo>
                  <a:pt x="177241" y="345440"/>
                </a:lnTo>
                <a:lnTo>
                  <a:pt x="162534" y="360680"/>
                </a:lnTo>
                <a:lnTo>
                  <a:pt x="162394" y="361950"/>
                </a:lnTo>
                <a:lnTo>
                  <a:pt x="162001" y="361950"/>
                </a:lnTo>
                <a:lnTo>
                  <a:pt x="160921" y="360680"/>
                </a:lnTo>
                <a:lnTo>
                  <a:pt x="158775" y="361950"/>
                </a:lnTo>
                <a:lnTo>
                  <a:pt x="156502" y="364490"/>
                </a:lnTo>
                <a:lnTo>
                  <a:pt x="154279" y="367030"/>
                </a:lnTo>
                <a:lnTo>
                  <a:pt x="145161" y="368300"/>
                </a:lnTo>
                <a:lnTo>
                  <a:pt x="133400" y="369570"/>
                </a:lnTo>
                <a:lnTo>
                  <a:pt x="105117" y="372110"/>
                </a:lnTo>
                <a:lnTo>
                  <a:pt x="106248" y="370840"/>
                </a:lnTo>
                <a:lnTo>
                  <a:pt x="107454" y="369570"/>
                </a:lnTo>
                <a:lnTo>
                  <a:pt x="108597" y="368300"/>
                </a:lnTo>
                <a:lnTo>
                  <a:pt x="109601" y="368300"/>
                </a:lnTo>
                <a:lnTo>
                  <a:pt x="122389" y="355600"/>
                </a:lnTo>
                <a:lnTo>
                  <a:pt x="129247" y="349250"/>
                </a:lnTo>
                <a:lnTo>
                  <a:pt x="134747" y="344170"/>
                </a:lnTo>
                <a:lnTo>
                  <a:pt x="146469" y="331470"/>
                </a:lnTo>
                <a:lnTo>
                  <a:pt x="157365" y="318770"/>
                </a:lnTo>
                <a:lnTo>
                  <a:pt x="272046" y="213360"/>
                </a:lnTo>
                <a:lnTo>
                  <a:pt x="294284" y="191770"/>
                </a:lnTo>
                <a:lnTo>
                  <a:pt x="309981" y="176530"/>
                </a:lnTo>
                <a:lnTo>
                  <a:pt x="311124" y="177800"/>
                </a:lnTo>
                <a:lnTo>
                  <a:pt x="312483" y="176530"/>
                </a:lnTo>
                <a:lnTo>
                  <a:pt x="319328" y="170180"/>
                </a:lnTo>
                <a:lnTo>
                  <a:pt x="341223" y="149860"/>
                </a:lnTo>
                <a:lnTo>
                  <a:pt x="362267" y="132080"/>
                </a:lnTo>
                <a:lnTo>
                  <a:pt x="372783" y="123190"/>
                </a:lnTo>
                <a:lnTo>
                  <a:pt x="374370" y="121920"/>
                </a:lnTo>
                <a:lnTo>
                  <a:pt x="404469" y="97790"/>
                </a:lnTo>
                <a:lnTo>
                  <a:pt x="422478" y="81280"/>
                </a:lnTo>
                <a:lnTo>
                  <a:pt x="433565" y="71120"/>
                </a:lnTo>
                <a:lnTo>
                  <a:pt x="434949" y="69850"/>
                </a:lnTo>
                <a:lnTo>
                  <a:pt x="438162" y="67310"/>
                </a:lnTo>
                <a:lnTo>
                  <a:pt x="443788" y="62865"/>
                </a:lnTo>
                <a:lnTo>
                  <a:pt x="445922" y="61036"/>
                </a:lnTo>
                <a:lnTo>
                  <a:pt x="445922" y="29629"/>
                </a:lnTo>
                <a:lnTo>
                  <a:pt x="438505" y="35560"/>
                </a:lnTo>
                <a:lnTo>
                  <a:pt x="432384" y="40640"/>
                </a:lnTo>
                <a:lnTo>
                  <a:pt x="432003" y="40640"/>
                </a:lnTo>
                <a:lnTo>
                  <a:pt x="431939" y="41008"/>
                </a:lnTo>
                <a:lnTo>
                  <a:pt x="430860" y="41910"/>
                </a:lnTo>
                <a:lnTo>
                  <a:pt x="431914" y="41148"/>
                </a:lnTo>
                <a:lnTo>
                  <a:pt x="431596" y="43180"/>
                </a:lnTo>
                <a:lnTo>
                  <a:pt x="429450" y="43180"/>
                </a:lnTo>
                <a:lnTo>
                  <a:pt x="424484" y="48260"/>
                </a:lnTo>
                <a:lnTo>
                  <a:pt x="416433" y="52070"/>
                </a:lnTo>
                <a:lnTo>
                  <a:pt x="408990" y="55803"/>
                </a:lnTo>
                <a:lnTo>
                  <a:pt x="408990" y="71120"/>
                </a:lnTo>
                <a:lnTo>
                  <a:pt x="408254" y="72390"/>
                </a:lnTo>
                <a:lnTo>
                  <a:pt x="406641" y="72390"/>
                </a:lnTo>
                <a:lnTo>
                  <a:pt x="408990" y="71120"/>
                </a:lnTo>
                <a:lnTo>
                  <a:pt x="408990" y="55803"/>
                </a:lnTo>
                <a:lnTo>
                  <a:pt x="406438" y="57073"/>
                </a:lnTo>
                <a:lnTo>
                  <a:pt x="406438" y="73660"/>
                </a:lnTo>
                <a:lnTo>
                  <a:pt x="401015" y="78740"/>
                </a:lnTo>
                <a:lnTo>
                  <a:pt x="381330" y="90030"/>
                </a:lnTo>
                <a:lnTo>
                  <a:pt x="384251" y="88900"/>
                </a:lnTo>
                <a:lnTo>
                  <a:pt x="398526" y="81280"/>
                </a:lnTo>
                <a:lnTo>
                  <a:pt x="376745" y="101600"/>
                </a:lnTo>
                <a:lnTo>
                  <a:pt x="365683" y="111760"/>
                </a:lnTo>
                <a:lnTo>
                  <a:pt x="354457" y="121920"/>
                </a:lnTo>
                <a:lnTo>
                  <a:pt x="355460" y="119380"/>
                </a:lnTo>
                <a:lnTo>
                  <a:pt x="345935" y="132080"/>
                </a:lnTo>
                <a:lnTo>
                  <a:pt x="345401" y="130810"/>
                </a:lnTo>
                <a:lnTo>
                  <a:pt x="345935" y="129540"/>
                </a:lnTo>
                <a:lnTo>
                  <a:pt x="334073" y="138430"/>
                </a:lnTo>
                <a:lnTo>
                  <a:pt x="323342" y="149860"/>
                </a:lnTo>
                <a:lnTo>
                  <a:pt x="312966" y="160020"/>
                </a:lnTo>
                <a:lnTo>
                  <a:pt x="302196" y="170180"/>
                </a:lnTo>
                <a:lnTo>
                  <a:pt x="301663" y="170180"/>
                </a:lnTo>
                <a:lnTo>
                  <a:pt x="302653" y="166370"/>
                </a:lnTo>
                <a:lnTo>
                  <a:pt x="299986" y="167640"/>
                </a:lnTo>
                <a:lnTo>
                  <a:pt x="293560" y="175260"/>
                </a:lnTo>
                <a:lnTo>
                  <a:pt x="281673" y="184010"/>
                </a:lnTo>
                <a:lnTo>
                  <a:pt x="281520" y="184010"/>
                </a:lnTo>
                <a:lnTo>
                  <a:pt x="280123" y="190500"/>
                </a:lnTo>
                <a:lnTo>
                  <a:pt x="279323" y="191770"/>
                </a:lnTo>
                <a:lnTo>
                  <a:pt x="277380" y="189230"/>
                </a:lnTo>
                <a:lnTo>
                  <a:pt x="277520" y="188899"/>
                </a:lnTo>
                <a:lnTo>
                  <a:pt x="278053" y="187807"/>
                </a:lnTo>
                <a:lnTo>
                  <a:pt x="256882" y="209550"/>
                </a:lnTo>
                <a:lnTo>
                  <a:pt x="234886" y="231140"/>
                </a:lnTo>
                <a:lnTo>
                  <a:pt x="212217" y="251460"/>
                </a:lnTo>
                <a:lnTo>
                  <a:pt x="189103" y="271780"/>
                </a:lnTo>
                <a:lnTo>
                  <a:pt x="172885" y="292100"/>
                </a:lnTo>
                <a:lnTo>
                  <a:pt x="153670" y="309880"/>
                </a:lnTo>
                <a:lnTo>
                  <a:pt x="134035" y="328930"/>
                </a:lnTo>
                <a:lnTo>
                  <a:pt x="116586" y="349250"/>
                </a:lnTo>
                <a:lnTo>
                  <a:pt x="115443" y="347980"/>
                </a:lnTo>
                <a:lnTo>
                  <a:pt x="109804" y="354330"/>
                </a:lnTo>
                <a:lnTo>
                  <a:pt x="103898" y="360680"/>
                </a:lnTo>
                <a:lnTo>
                  <a:pt x="97777" y="367030"/>
                </a:lnTo>
                <a:lnTo>
                  <a:pt x="91490" y="373380"/>
                </a:lnTo>
                <a:lnTo>
                  <a:pt x="77609" y="373380"/>
                </a:lnTo>
                <a:lnTo>
                  <a:pt x="84658" y="365760"/>
                </a:lnTo>
                <a:lnTo>
                  <a:pt x="92087" y="360680"/>
                </a:lnTo>
                <a:lnTo>
                  <a:pt x="97751" y="355600"/>
                </a:lnTo>
                <a:lnTo>
                  <a:pt x="99479" y="347980"/>
                </a:lnTo>
                <a:lnTo>
                  <a:pt x="100342" y="347980"/>
                </a:lnTo>
                <a:lnTo>
                  <a:pt x="102298" y="349250"/>
                </a:lnTo>
                <a:lnTo>
                  <a:pt x="101688" y="351790"/>
                </a:lnTo>
                <a:lnTo>
                  <a:pt x="105346" y="347980"/>
                </a:lnTo>
                <a:lnTo>
                  <a:pt x="149047" y="303530"/>
                </a:lnTo>
                <a:lnTo>
                  <a:pt x="199224" y="259080"/>
                </a:lnTo>
                <a:lnTo>
                  <a:pt x="217360" y="236220"/>
                </a:lnTo>
                <a:lnTo>
                  <a:pt x="238645" y="215900"/>
                </a:lnTo>
                <a:lnTo>
                  <a:pt x="249529" y="205740"/>
                </a:lnTo>
                <a:lnTo>
                  <a:pt x="260400" y="195580"/>
                </a:lnTo>
                <a:lnTo>
                  <a:pt x="279920" y="172720"/>
                </a:lnTo>
                <a:lnTo>
                  <a:pt x="281063" y="173990"/>
                </a:lnTo>
                <a:lnTo>
                  <a:pt x="282282" y="172720"/>
                </a:lnTo>
                <a:lnTo>
                  <a:pt x="300609" y="153670"/>
                </a:lnTo>
                <a:lnTo>
                  <a:pt x="321932" y="133350"/>
                </a:lnTo>
                <a:lnTo>
                  <a:pt x="344284" y="114300"/>
                </a:lnTo>
                <a:lnTo>
                  <a:pt x="349948" y="109220"/>
                </a:lnTo>
                <a:lnTo>
                  <a:pt x="355612" y="104140"/>
                </a:lnTo>
                <a:lnTo>
                  <a:pt x="357022" y="102870"/>
                </a:lnTo>
                <a:lnTo>
                  <a:pt x="359854" y="100330"/>
                </a:lnTo>
                <a:lnTo>
                  <a:pt x="366928" y="93980"/>
                </a:lnTo>
                <a:lnTo>
                  <a:pt x="374650" y="91440"/>
                </a:lnTo>
                <a:lnTo>
                  <a:pt x="376555" y="90170"/>
                </a:lnTo>
                <a:lnTo>
                  <a:pt x="378472" y="88900"/>
                </a:lnTo>
                <a:lnTo>
                  <a:pt x="386791" y="85090"/>
                </a:lnTo>
                <a:lnTo>
                  <a:pt x="394398" y="80010"/>
                </a:lnTo>
                <a:lnTo>
                  <a:pt x="400926" y="76200"/>
                </a:lnTo>
                <a:lnTo>
                  <a:pt x="403491" y="74930"/>
                </a:lnTo>
                <a:lnTo>
                  <a:pt x="406044" y="73660"/>
                </a:lnTo>
                <a:lnTo>
                  <a:pt x="406438" y="73660"/>
                </a:lnTo>
                <a:lnTo>
                  <a:pt x="406438" y="57073"/>
                </a:lnTo>
                <a:lnTo>
                  <a:pt x="403085" y="58750"/>
                </a:lnTo>
                <a:lnTo>
                  <a:pt x="403085" y="74930"/>
                </a:lnTo>
                <a:lnTo>
                  <a:pt x="395490" y="78740"/>
                </a:lnTo>
                <a:lnTo>
                  <a:pt x="391414" y="81013"/>
                </a:lnTo>
                <a:lnTo>
                  <a:pt x="390677" y="81280"/>
                </a:lnTo>
                <a:lnTo>
                  <a:pt x="390918" y="81280"/>
                </a:lnTo>
                <a:lnTo>
                  <a:pt x="391134" y="81280"/>
                </a:lnTo>
                <a:lnTo>
                  <a:pt x="390728" y="81394"/>
                </a:lnTo>
                <a:lnTo>
                  <a:pt x="388645" y="82550"/>
                </a:lnTo>
                <a:lnTo>
                  <a:pt x="376326" y="88900"/>
                </a:lnTo>
                <a:lnTo>
                  <a:pt x="374713" y="88900"/>
                </a:lnTo>
                <a:lnTo>
                  <a:pt x="373037" y="90170"/>
                </a:lnTo>
                <a:lnTo>
                  <a:pt x="372160" y="90170"/>
                </a:lnTo>
                <a:lnTo>
                  <a:pt x="372249" y="90030"/>
                </a:lnTo>
                <a:lnTo>
                  <a:pt x="372897" y="88900"/>
                </a:lnTo>
                <a:lnTo>
                  <a:pt x="373634" y="88900"/>
                </a:lnTo>
                <a:lnTo>
                  <a:pt x="383768" y="83820"/>
                </a:lnTo>
                <a:lnTo>
                  <a:pt x="387223" y="82550"/>
                </a:lnTo>
                <a:lnTo>
                  <a:pt x="389394" y="81762"/>
                </a:lnTo>
                <a:lnTo>
                  <a:pt x="386448" y="82550"/>
                </a:lnTo>
                <a:lnTo>
                  <a:pt x="393128" y="78740"/>
                </a:lnTo>
                <a:lnTo>
                  <a:pt x="397573" y="76200"/>
                </a:lnTo>
                <a:lnTo>
                  <a:pt x="401840" y="74930"/>
                </a:lnTo>
                <a:lnTo>
                  <a:pt x="403085" y="74930"/>
                </a:lnTo>
                <a:lnTo>
                  <a:pt x="403085" y="58750"/>
                </a:lnTo>
                <a:lnTo>
                  <a:pt x="401281" y="59651"/>
                </a:lnTo>
                <a:lnTo>
                  <a:pt x="381965" y="68580"/>
                </a:lnTo>
                <a:lnTo>
                  <a:pt x="375589" y="71120"/>
                </a:lnTo>
                <a:lnTo>
                  <a:pt x="386181" y="67310"/>
                </a:lnTo>
                <a:lnTo>
                  <a:pt x="387858" y="68580"/>
                </a:lnTo>
                <a:lnTo>
                  <a:pt x="386588" y="71120"/>
                </a:lnTo>
                <a:lnTo>
                  <a:pt x="385381" y="72390"/>
                </a:lnTo>
                <a:lnTo>
                  <a:pt x="369811" y="78740"/>
                </a:lnTo>
                <a:lnTo>
                  <a:pt x="369150" y="78740"/>
                </a:lnTo>
                <a:lnTo>
                  <a:pt x="373875" y="76200"/>
                </a:lnTo>
                <a:lnTo>
                  <a:pt x="378599" y="73660"/>
                </a:lnTo>
                <a:lnTo>
                  <a:pt x="366864" y="77470"/>
                </a:lnTo>
                <a:lnTo>
                  <a:pt x="373037" y="76200"/>
                </a:lnTo>
                <a:lnTo>
                  <a:pt x="368134" y="78740"/>
                </a:lnTo>
                <a:lnTo>
                  <a:pt x="361365" y="82550"/>
                </a:lnTo>
                <a:lnTo>
                  <a:pt x="353771" y="85090"/>
                </a:lnTo>
                <a:lnTo>
                  <a:pt x="345922" y="87630"/>
                </a:lnTo>
                <a:lnTo>
                  <a:pt x="344322" y="88290"/>
                </a:lnTo>
                <a:lnTo>
                  <a:pt x="344322" y="100330"/>
                </a:lnTo>
                <a:lnTo>
                  <a:pt x="343992" y="101600"/>
                </a:lnTo>
                <a:lnTo>
                  <a:pt x="343179" y="101600"/>
                </a:lnTo>
                <a:lnTo>
                  <a:pt x="343052" y="101600"/>
                </a:lnTo>
                <a:lnTo>
                  <a:pt x="342861" y="101803"/>
                </a:lnTo>
                <a:lnTo>
                  <a:pt x="342861" y="101955"/>
                </a:lnTo>
                <a:lnTo>
                  <a:pt x="342379" y="102870"/>
                </a:lnTo>
                <a:lnTo>
                  <a:pt x="342049" y="102870"/>
                </a:lnTo>
                <a:lnTo>
                  <a:pt x="342861" y="101955"/>
                </a:lnTo>
                <a:lnTo>
                  <a:pt x="342861" y="101803"/>
                </a:lnTo>
                <a:lnTo>
                  <a:pt x="341845" y="102870"/>
                </a:lnTo>
                <a:lnTo>
                  <a:pt x="341109" y="104140"/>
                </a:lnTo>
                <a:lnTo>
                  <a:pt x="338886" y="104140"/>
                </a:lnTo>
                <a:lnTo>
                  <a:pt x="341312" y="101600"/>
                </a:lnTo>
                <a:lnTo>
                  <a:pt x="344322" y="100330"/>
                </a:lnTo>
                <a:lnTo>
                  <a:pt x="344322" y="88290"/>
                </a:lnTo>
                <a:lnTo>
                  <a:pt x="339648" y="90170"/>
                </a:lnTo>
                <a:lnTo>
                  <a:pt x="336816" y="90170"/>
                </a:lnTo>
                <a:lnTo>
                  <a:pt x="340766" y="88900"/>
                </a:lnTo>
                <a:lnTo>
                  <a:pt x="344195" y="87630"/>
                </a:lnTo>
                <a:lnTo>
                  <a:pt x="347002" y="86360"/>
                </a:lnTo>
                <a:lnTo>
                  <a:pt x="346214" y="86360"/>
                </a:lnTo>
                <a:lnTo>
                  <a:pt x="341464" y="87630"/>
                </a:lnTo>
                <a:lnTo>
                  <a:pt x="338175" y="88900"/>
                </a:lnTo>
                <a:lnTo>
                  <a:pt x="340245" y="87414"/>
                </a:lnTo>
                <a:lnTo>
                  <a:pt x="342442" y="86639"/>
                </a:lnTo>
                <a:lnTo>
                  <a:pt x="343382" y="87071"/>
                </a:lnTo>
                <a:lnTo>
                  <a:pt x="347560" y="85902"/>
                </a:lnTo>
                <a:lnTo>
                  <a:pt x="350862" y="84670"/>
                </a:lnTo>
                <a:lnTo>
                  <a:pt x="349161" y="84963"/>
                </a:lnTo>
                <a:lnTo>
                  <a:pt x="347459" y="84963"/>
                </a:lnTo>
                <a:lnTo>
                  <a:pt x="342023" y="86728"/>
                </a:lnTo>
                <a:lnTo>
                  <a:pt x="340334" y="87350"/>
                </a:lnTo>
                <a:lnTo>
                  <a:pt x="341706" y="86360"/>
                </a:lnTo>
                <a:lnTo>
                  <a:pt x="336346" y="88963"/>
                </a:lnTo>
                <a:lnTo>
                  <a:pt x="336346" y="109220"/>
                </a:lnTo>
                <a:lnTo>
                  <a:pt x="310426" y="133350"/>
                </a:lnTo>
                <a:lnTo>
                  <a:pt x="284340" y="156210"/>
                </a:lnTo>
                <a:lnTo>
                  <a:pt x="257721" y="181825"/>
                </a:lnTo>
                <a:lnTo>
                  <a:pt x="236321" y="205740"/>
                </a:lnTo>
                <a:lnTo>
                  <a:pt x="250710" y="188899"/>
                </a:lnTo>
                <a:lnTo>
                  <a:pt x="251637" y="187807"/>
                </a:lnTo>
                <a:lnTo>
                  <a:pt x="252666" y="186690"/>
                </a:lnTo>
                <a:lnTo>
                  <a:pt x="250355" y="188899"/>
                </a:lnTo>
                <a:lnTo>
                  <a:pt x="288480" y="151130"/>
                </a:lnTo>
                <a:lnTo>
                  <a:pt x="304342" y="130810"/>
                </a:lnTo>
                <a:lnTo>
                  <a:pt x="305549" y="133350"/>
                </a:lnTo>
                <a:lnTo>
                  <a:pt x="307492" y="130810"/>
                </a:lnTo>
                <a:lnTo>
                  <a:pt x="309448" y="128270"/>
                </a:lnTo>
                <a:lnTo>
                  <a:pt x="313664" y="123190"/>
                </a:lnTo>
                <a:lnTo>
                  <a:pt x="316890" y="119380"/>
                </a:lnTo>
                <a:lnTo>
                  <a:pt x="317957" y="118110"/>
                </a:lnTo>
                <a:lnTo>
                  <a:pt x="327088" y="114300"/>
                </a:lnTo>
                <a:lnTo>
                  <a:pt x="330441" y="111760"/>
                </a:lnTo>
                <a:lnTo>
                  <a:pt x="336346" y="109220"/>
                </a:lnTo>
                <a:lnTo>
                  <a:pt x="336346" y="88963"/>
                </a:lnTo>
                <a:lnTo>
                  <a:pt x="325945" y="93980"/>
                </a:lnTo>
                <a:lnTo>
                  <a:pt x="322630" y="93980"/>
                </a:lnTo>
                <a:lnTo>
                  <a:pt x="324586" y="92710"/>
                </a:lnTo>
                <a:lnTo>
                  <a:pt x="327621" y="91440"/>
                </a:lnTo>
                <a:lnTo>
                  <a:pt x="327558" y="90170"/>
                </a:lnTo>
                <a:lnTo>
                  <a:pt x="309816" y="97790"/>
                </a:lnTo>
                <a:lnTo>
                  <a:pt x="300113" y="102755"/>
                </a:lnTo>
                <a:lnTo>
                  <a:pt x="300113" y="123190"/>
                </a:lnTo>
                <a:lnTo>
                  <a:pt x="289979" y="133350"/>
                </a:lnTo>
                <a:lnTo>
                  <a:pt x="280149" y="143510"/>
                </a:lnTo>
                <a:lnTo>
                  <a:pt x="270776" y="154940"/>
                </a:lnTo>
                <a:lnTo>
                  <a:pt x="261950" y="165100"/>
                </a:lnTo>
                <a:lnTo>
                  <a:pt x="183273" y="242570"/>
                </a:lnTo>
                <a:lnTo>
                  <a:pt x="143471" y="283210"/>
                </a:lnTo>
                <a:lnTo>
                  <a:pt x="104508" y="323850"/>
                </a:lnTo>
                <a:lnTo>
                  <a:pt x="103301" y="322580"/>
                </a:lnTo>
                <a:lnTo>
                  <a:pt x="91567" y="335280"/>
                </a:lnTo>
                <a:lnTo>
                  <a:pt x="79413" y="347980"/>
                </a:lnTo>
                <a:lnTo>
                  <a:pt x="75996" y="351116"/>
                </a:lnTo>
                <a:lnTo>
                  <a:pt x="75996" y="374650"/>
                </a:lnTo>
                <a:lnTo>
                  <a:pt x="71907" y="374650"/>
                </a:lnTo>
                <a:lnTo>
                  <a:pt x="73914" y="372110"/>
                </a:lnTo>
                <a:lnTo>
                  <a:pt x="74993" y="370840"/>
                </a:lnTo>
                <a:lnTo>
                  <a:pt x="75399" y="370840"/>
                </a:lnTo>
                <a:lnTo>
                  <a:pt x="75590" y="372110"/>
                </a:lnTo>
                <a:lnTo>
                  <a:pt x="75399" y="373380"/>
                </a:lnTo>
                <a:lnTo>
                  <a:pt x="75996" y="374650"/>
                </a:lnTo>
                <a:lnTo>
                  <a:pt x="75996" y="351116"/>
                </a:lnTo>
                <a:lnTo>
                  <a:pt x="66929" y="359410"/>
                </a:lnTo>
                <a:lnTo>
                  <a:pt x="54267" y="370840"/>
                </a:lnTo>
                <a:lnTo>
                  <a:pt x="31254" y="370840"/>
                </a:lnTo>
                <a:lnTo>
                  <a:pt x="31572" y="369976"/>
                </a:lnTo>
                <a:lnTo>
                  <a:pt x="31584" y="369570"/>
                </a:lnTo>
                <a:lnTo>
                  <a:pt x="31635" y="368300"/>
                </a:lnTo>
                <a:lnTo>
                  <a:pt x="31724" y="365760"/>
                </a:lnTo>
                <a:lnTo>
                  <a:pt x="30848" y="368300"/>
                </a:lnTo>
                <a:lnTo>
                  <a:pt x="29641" y="369570"/>
                </a:lnTo>
                <a:lnTo>
                  <a:pt x="29578" y="359410"/>
                </a:lnTo>
                <a:lnTo>
                  <a:pt x="29781" y="355600"/>
                </a:lnTo>
                <a:lnTo>
                  <a:pt x="30518" y="351790"/>
                </a:lnTo>
                <a:lnTo>
                  <a:pt x="31191" y="346710"/>
                </a:lnTo>
                <a:lnTo>
                  <a:pt x="32994" y="344170"/>
                </a:lnTo>
                <a:lnTo>
                  <a:pt x="33083" y="346710"/>
                </a:lnTo>
                <a:lnTo>
                  <a:pt x="33134" y="347980"/>
                </a:lnTo>
                <a:lnTo>
                  <a:pt x="33337" y="346710"/>
                </a:lnTo>
                <a:lnTo>
                  <a:pt x="33337" y="345440"/>
                </a:lnTo>
                <a:lnTo>
                  <a:pt x="33464" y="344170"/>
                </a:lnTo>
                <a:lnTo>
                  <a:pt x="34950" y="342900"/>
                </a:lnTo>
                <a:lnTo>
                  <a:pt x="35687" y="341630"/>
                </a:lnTo>
                <a:lnTo>
                  <a:pt x="35788" y="346710"/>
                </a:lnTo>
                <a:lnTo>
                  <a:pt x="35877" y="351790"/>
                </a:lnTo>
                <a:lnTo>
                  <a:pt x="35966" y="354330"/>
                </a:lnTo>
                <a:lnTo>
                  <a:pt x="36080" y="356870"/>
                </a:lnTo>
                <a:lnTo>
                  <a:pt x="36156" y="359410"/>
                </a:lnTo>
                <a:lnTo>
                  <a:pt x="36220" y="360680"/>
                </a:lnTo>
                <a:lnTo>
                  <a:pt x="36347" y="361950"/>
                </a:lnTo>
                <a:lnTo>
                  <a:pt x="36423" y="365760"/>
                </a:lnTo>
                <a:lnTo>
                  <a:pt x="36550" y="364490"/>
                </a:lnTo>
                <a:lnTo>
                  <a:pt x="36588" y="363220"/>
                </a:lnTo>
                <a:lnTo>
                  <a:pt x="36690" y="360680"/>
                </a:lnTo>
                <a:lnTo>
                  <a:pt x="36753" y="354330"/>
                </a:lnTo>
                <a:lnTo>
                  <a:pt x="36753" y="353060"/>
                </a:lnTo>
                <a:lnTo>
                  <a:pt x="36156" y="354330"/>
                </a:lnTo>
                <a:lnTo>
                  <a:pt x="36220" y="353060"/>
                </a:lnTo>
                <a:lnTo>
                  <a:pt x="36283" y="351790"/>
                </a:lnTo>
                <a:lnTo>
                  <a:pt x="36347" y="350520"/>
                </a:lnTo>
                <a:lnTo>
                  <a:pt x="36423" y="341630"/>
                </a:lnTo>
                <a:lnTo>
                  <a:pt x="41363" y="335280"/>
                </a:lnTo>
                <a:lnTo>
                  <a:pt x="46316" y="330200"/>
                </a:lnTo>
                <a:lnTo>
                  <a:pt x="51358" y="325120"/>
                </a:lnTo>
                <a:lnTo>
                  <a:pt x="53987" y="322580"/>
                </a:lnTo>
                <a:lnTo>
                  <a:pt x="56616" y="320040"/>
                </a:lnTo>
                <a:lnTo>
                  <a:pt x="57150" y="320040"/>
                </a:lnTo>
                <a:lnTo>
                  <a:pt x="56413" y="323850"/>
                </a:lnTo>
                <a:lnTo>
                  <a:pt x="58953" y="322580"/>
                </a:lnTo>
                <a:lnTo>
                  <a:pt x="60858" y="320040"/>
                </a:lnTo>
                <a:lnTo>
                  <a:pt x="64655" y="314960"/>
                </a:lnTo>
                <a:lnTo>
                  <a:pt x="71018" y="311150"/>
                </a:lnTo>
                <a:lnTo>
                  <a:pt x="75793" y="307340"/>
                </a:lnTo>
                <a:lnTo>
                  <a:pt x="76733" y="299720"/>
                </a:lnTo>
                <a:lnTo>
                  <a:pt x="77546" y="299720"/>
                </a:lnTo>
                <a:lnTo>
                  <a:pt x="79413" y="300990"/>
                </a:lnTo>
                <a:lnTo>
                  <a:pt x="79019" y="303530"/>
                </a:lnTo>
                <a:lnTo>
                  <a:pt x="82410" y="299720"/>
                </a:lnTo>
                <a:lnTo>
                  <a:pt x="84683" y="297180"/>
                </a:lnTo>
                <a:lnTo>
                  <a:pt x="85813" y="295910"/>
                </a:lnTo>
                <a:lnTo>
                  <a:pt x="92798" y="288290"/>
                </a:lnTo>
                <a:lnTo>
                  <a:pt x="99910" y="280670"/>
                </a:lnTo>
                <a:lnTo>
                  <a:pt x="107124" y="273050"/>
                </a:lnTo>
                <a:lnTo>
                  <a:pt x="139534" y="245110"/>
                </a:lnTo>
                <a:lnTo>
                  <a:pt x="172923" y="218440"/>
                </a:lnTo>
                <a:lnTo>
                  <a:pt x="206349" y="190500"/>
                </a:lnTo>
                <a:lnTo>
                  <a:pt x="238874" y="162560"/>
                </a:lnTo>
                <a:lnTo>
                  <a:pt x="248513" y="154940"/>
                </a:lnTo>
                <a:lnTo>
                  <a:pt x="257937" y="147320"/>
                </a:lnTo>
                <a:lnTo>
                  <a:pt x="267195" y="138430"/>
                </a:lnTo>
                <a:lnTo>
                  <a:pt x="273265" y="133350"/>
                </a:lnTo>
                <a:lnTo>
                  <a:pt x="276301" y="130810"/>
                </a:lnTo>
                <a:lnTo>
                  <a:pt x="279323" y="129540"/>
                </a:lnTo>
                <a:lnTo>
                  <a:pt x="280593" y="129540"/>
                </a:lnTo>
                <a:lnTo>
                  <a:pt x="279260" y="130810"/>
                </a:lnTo>
                <a:lnTo>
                  <a:pt x="282727" y="129540"/>
                </a:lnTo>
                <a:lnTo>
                  <a:pt x="300113" y="123190"/>
                </a:lnTo>
                <a:lnTo>
                  <a:pt x="300113" y="102755"/>
                </a:lnTo>
                <a:lnTo>
                  <a:pt x="294919" y="105410"/>
                </a:lnTo>
                <a:lnTo>
                  <a:pt x="280428" y="113030"/>
                </a:lnTo>
                <a:lnTo>
                  <a:pt x="268325" y="117678"/>
                </a:lnTo>
                <a:lnTo>
                  <a:pt x="268325" y="133350"/>
                </a:lnTo>
                <a:lnTo>
                  <a:pt x="265303" y="134620"/>
                </a:lnTo>
                <a:lnTo>
                  <a:pt x="263423" y="134620"/>
                </a:lnTo>
                <a:lnTo>
                  <a:pt x="268325" y="133350"/>
                </a:lnTo>
                <a:lnTo>
                  <a:pt x="268325" y="117678"/>
                </a:lnTo>
                <a:lnTo>
                  <a:pt x="263893" y="119380"/>
                </a:lnTo>
                <a:lnTo>
                  <a:pt x="264833" y="118110"/>
                </a:lnTo>
                <a:lnTo>
                  <a:pt x="264160" y="115570"/>
                </a:lnTo>
                <a:lnTo>
                  <a:pt x="264160" y="116840"/>
                </a:lnTo>
                <a:lnTo>
                  <a:pt x="261416" y="117792"/>
                </a:lnTo>
                <a:lnTo>
                  <a:pt x="261416" y="135039"/>
                </a:lnTo>
                <a:lnTo>
                  <a:pt x="234950" y="146050"/>
                </a:lnTo>
                <a:lnTo>
                  <a:pt x="222872" y="149860"/>
                </a:lnTo>
                <a:lnTo>
                  <a:pt x="210896" y="154940"/>
                </a:lnTo>
                <a:lnTo>
                  <a:pt x="205168" y="160020"/>
                </a:lnTo>
                <a:lnTo>
                  <a:pt x="199682" y="166268"/>
                </a:lnTo>
                <a:lnTo>
                  <a:pt x="194246" y="172720"/>
                </a:lnTo>
                <a:lnTo>
                  <a:pt x="189166" y="179070"/>
                </a:lnTo>
                <a:lnTo>
                  <a:pt x="164757" y="200660"/>
                </a:lnTo>
                <a:lnTo>
                  <a:pt x="89750" y="273050"/>
                </a:lnTo>
                <a:lnTo>
                  <a:pt x="89814" y="271780"/>
                </a:lnTo>
                <a:lnTo>
                  <a:pt x="89877" y="270510"/>
                </a:lnTo>
                <a:lnTo>
                  <a:pt x="87731" y="270510"/>
                </a:lnTo>
                <a:lnTo>
                  <a:pt x="80340" y="279400"/>
                </a:lnTo>
                <a:lnTo>
                  <a:pt x="72694" y="284480"/>
                </a:lnTo>
                <a:lnTo>
                  <a:pt x="66890" y="289560"/>
                </a:lnTo>
                <a:lnTo>
                  <a:pt x="64998" y="295910"/>
                </a:lnTo>
                <a:lnTo>
                  <a:pt x="64122" y="297180"/>
                </a:lnTo>
                <a:lnTo>
                  <a:pt x="62179" y="294640"/>
                </a:lnTo>
                <a:lnTo>
                  <a:pt x="62852" y="293370"/>
                </a:lnTo>
                <a:lnTo>
                  <a:pt x="55676" y="300990"/>
                </a:lnTo>
                <a:lnTo>
                  <a:pt x="48348" y="308610"/>
                </a:lnTo>
                <a:lnTo>
                  <a:pt x="40919" y="316230"/>
                </a:lnTo>
                <a:lnTo>
                  <a:pt x="33401" y="322580"/>
                </a:lnTo>
                <a:lnTo>
                  <a:pt x="33337" y="318770"/>
                </a:lnTo>
                <a:lnTo>
                  <a:pt x="54737" y="298450"/>
                </a:lnTo>
                <a:lnTo>
                  <a:pt x="57429" y="295910"/>
                </a:lnTo>
                <a:lnTo>
                  <a:pt x="81965" y="273050"/>
                </a:lnTo>
                <a:lnTo>
                  <a:pt x="98780" y="251460"/>
                </a:lnTo>
                <a:lnTo>
                  <a:pt x="118808" y="231140"/>
                </a:lnTo>
                <a:lnTo>
                  <a:pt x="139319" y="212090"/>
                </a:lnTo>
                <a:lnTo>
                  <a:pt x="157568" y="190500"/>
                </a:lnTo>
                <a:lnTo>
                  <a:pt x="158711" y="191770"/>
                </a:lnTo>
                <a:lnTo>
                  <a:pt x="159753" y="190500"/>
                </a:lnTo>
                <a:lnTo>
                  <a:pt x="165061" y="184010"/>
                </a:lnTo>
                <a:lnTo>
                  <a:pt x="171450" y="176530"/>
                </a:lnTo>
                <a:lnTo>
                  <a:pt x="178219" y="170180"/>
                </a:lnTo>
                <a:lnTo>
                  <a:pt x="185204" y="162560"/>
                </a:lnTo>
                <a:lnTo>
                  <a:pt x="179171" y="165100"/>
                </a:lnTo>
                <a:lnTo>
                  <a:pt x="173583" y="166268"/>
                </a:lnTo>
                <a:lnTo>
                  <a:pt x="173355" y="166268"/>
                </a:lnTo>
                <a:lnTo>
                  <a:pt x="183032" y="162560"/>
                </a:lnTo>
                <a:lnTo>
                  <a:pt x="190995" y="160020"/>
                </a:lnTo>
                <a:lnTo>
                  <a:pt x="195745" y="157480"/>
                </a:lnTo>
                <a:lnTo>
                  <a:pt x="197485" y="157480"/>
                </a:lnTo>
                <a:lnTo>
                  <a:pt x="208356" y="153670"/>
                </a:lnTo>
                <a:lnTo>
                  <a:pt x="212775" y="151130"/>
                </a:lnTo>
                <a:lnTo>
                  <a:pt x="220345" y="147320"/>
                </a:lnTo>
                <a:lnTo>
                  <a:pt x="230365" y="143510"/>
                </a:lnTo>
                <a:lnTo>
                  <a:pt x="237667" y="140970"/>
                </a:lnTo>
                <a:lnTo>
                  <a:pt x="241325" y="139700"/>
                </a:lnTo>
                <a:lnTo>
                  <a:pt x="251688" y="138430"/>
                </a:lnTo>
                <a:lnTo>
                  <a:pt x="250812" y="138430"/>
                </a:lnTo>
                <a:lnTo>
                  <a:pt x="257390" y="135890"/>
                </a:lnTo>
                <a:lnTo>
                  <a:pt x="261416" y="135039"/>
                </a:lnTo>
                <a:lnTo>
                  <a:pt x="261416" y="117792"/>
                </a:lnTo>
                <a:lnTo>
                  <a:pt x="249402" y="121920"/>
                </a:lnTo>
                <a:lnTo>
                  <a:pt x="234213" y="128270"/>
                </a:lnTo>
                <a:lnTo>
                  <a:pt x="218567" y="134620"/>
                </a:lnTo>
                <a:lnTo>
                  <a:pt x="212763" y="136906"/>
                </a:lnTo>
                <a:lnTo>
                  <a:pt x="206425" y="138874"/>
                </a:lnTo>
                <a:lnTo>
                  <a:pt x="206425" y="139395"/>
                </a:lnTo>
                <a:lnTo>
                  <a:pt x="202450" y="140970"/>
                </a:lnTo>
                <a:lnTo>
                  <a:pt x="205460" y="139700"/>
                </a:lnTo>
                <a:lnTo>
                  <a:pt x="206425" y="139395"/>
                </a:lnTo>
                <a:lnTo>
                  <a:pt x="206425" y="138874"/>
                </a:lnTo>
                <a:lnTo>
                  <a:pt x="195503" y="142240"/>
                </a:lnTo>
                <a:lnTo>
                  <a:pt x="173266" y="148158"/>
                </a:lnTo>
                <a:lnTo>
                  <a:pt x="173266" y="166293"/>
                </a:lnTo>
                <a:lnTo>
                  <a:pt x="168122" y="168529"/>
                </a:lnTo>
                <a:lnTo>
                  <a:pt x="162534" y="170014"/>
                </a:lnTo>
                <a:lnTo>
                  <a:pt x="163741" y="170281"/>
                </a:lnTo>
                <a:lnTo>
                  <a:pt x="166979" y="169138"/>
                </a:lnTo>
                <a:lnTo>
                  <a:pt x="153301" y="181610"/>
                </a:lnTo>
                <a:lnTo>
                  <a:pt x="139839" y="195580"/>
                </a:lnTo>
                <a:lnTo>
                  <a:pt x="127063" y="209550"/>
                </a:lnTo>
                <a:lnTo>
                  <a:pt x="115176" y="223520"/>
                </a:lnTo>
                <a:lnTo>
                  <a:pt x="95669" y="241300"/>
                </a:lnTo>
                <a:lnTo>
                  <a:pt x="75857" y="260350"/>
                </a:lnTo>
                <a:lnTo>
                  <a:pt x="35687" y="298450"/>
                </a:lnTo>
                <a:lnTo>
                  <a:pt x="36080" y="294640"/>
                </a:lnTo>
                <a:lnTo>
                  <a:pt x="36550" y="293370"/>
                </a:lnTo>
                <a:lnTo>
                  <a:pt x="37096" y="294640"/>
                </a:lnTo>
                <a:lnTo>
                  <a:pt x="36957" y="293370"/>
                </a:lnTo>
                <a:lnTo>
                  <a:pt x="36817" y="292100"/>
                </a:lnTo>
                <a:lnTo>
                  <a:pt x="36741" y="290830"/>
                </a:lnTo>
                <a:lnTo>
                  <a:pt x="36664" y="289560"/>
                </a:lnTo>
                <a:lnTo>
                  <a:pt x="36576" y="288290"/>
                </a:lnTo>
                <a:lnTo>
                  <a:pt x="36499" y="287020"/>
                </a:lnTo>
                <a:lnTo>
                  <a:pt x="36423" y="285750"/>
                </a:lnTo>
                <a:lnTo>
                  <a:pt x="42189" y="281940"/>
                </a:lnTo>
                <a:lnTo>
                  <a:pt x="47421" y="280670"/>
                </a:lnTo>
                <a:lnTo>
                  <a:pt x="46215" y="273050"/>
                </a:lnTo>
                <a:lnTo>
                  <a:pt x="47015" y="273050"/>
                </a:lnTo>
                <a:lnTo>
                  <a:pt x="48958" y="274320"/>
                </a:lnTo>
                <a:lnTo>
                  <a:pt x="48488" y="275590"/>
                </a:lnTo>
                <a:lnTo>
                  <a:pt x="51904" y="271780"/>
                </a:lnTo>
                <a:lnTo>
                  <a:pt x="54178" y="269240"/>
                </a:lnTo>
                <a:lnTo>
                  <a:pt x="68948" y="252730"/>
                </a:lnTo>
                <a:lnTo>
                  <a:pt x="90398" y="232410"/>
                </a:lnTo>
                <a:lnTo>
                  <a:pt x="112560" y="210820"/>
                </a:lnTo>
                <a:lnTo>
                  <a:pt x="135166" y="190500"/>
                </a:lnTo>
                <a:lnTo>
                  <a:pt x="138582" y="185420"/>
                </a:lnTo>
                <a:lnTo>
                  <a:pt x="141655" y="181610"/>
                </a:lnTo>
                <a:lnTo>
                  <a:pt x="142773" y="180225"/>
                </a:lnTo>
                <a:lnTo>
                  <a:pt x="147040" y="173990"/>
                </a:lnTo>
                <a:lnTo>
                  <a:pt x="154355" y="171450"/>
                </a:lnTo>
                <a:lnTo>
                  <a:pt x="156629" y="171450"/>
                </a:lnTo>
                <a:lnTo>
                  <a:pt x="162775" y="168808"/>
                </a:lnTo>
                <a:lnTo>
                  <a:pt x="173266" y="166293"/>
                </a:lnTo>
                <a:lnTo>
                  <a:pt x="173266" y="148158"/>
                </a:lnTo>
                <a:lnTo>
                  <a:pt x="171640" y="148590"/>
                </a:lnTo>
                <a:lnTo>
                  <a:pt x="148412" y="156210"/>
                </a:lnTo>
                <a:lnTo>
                  <a:pt x="125031" y="162750"/>
                </a:lnTo>
                <a:lnTo>
                  <a:pt x="125031" y="181610"/>
                </a:lnTo>
                <a:lnTo>
                  <a:pt x="57772" y="246380"/>
                </a:lnTo>
                <a:lnTo>
                  <a:pt x="35547" y="269240"/>
                </a:lnTo>
                <a:lnTo>
                  <a:pt x="35483" y="266700"/>
                </a:lnTo>
                <a:lnTo>
                  <a:pt x="35344" y="265430"/>
                </a:lnTo>
                <a:lnTo>
                  <a:pt x="35280" y="262890"/>
                </a:lnTo>
                <a:lnTo>
                  <a:pt x="48221" y="250190"/>
                </a:lnTo>
                <a:lnTo>
                  <a:pt x="50838" y="247650"/>
                </a:lnTo>
                <a:lnTo>
                  <a:pt x="52158" y="246380"/>
                </a:lnTo>
                <a:lnTo>
                  <a:pt x="54800" y="243840"/>
                </a:lnTo>
                <a:lnTo>
                  <a:pt x="64046" y="234950"/>
                </a:lnTo>
                <a:lnTo>
                  <a:pt x="78841" y="220980"/>
                </a:lnTo>
                <a:lnTo>
                  <a:pt x="93903" y="208280"/>
                </a:lnTo>
                <a:lnTo>
                  <a:pt x="98005" y="201930"/>
                </a:lnTo>
                <a:lnTo>
                  <a:pt x="102590" y="195580"/>
                </a:lnTo>
                <a:lnTo>
                  <a:pt x="106311" y="191770"/>
                </a:lnTo>
                <a:lnTo>
                  <a:pt x="107556" y="190500"/>
                </a:lnTo>
                <a:lnTo>
                  <a:pt x="112941" y="184010"/>
                </a:lnTo>
                <a:lnTo>
                  <a:pt x="113614" y="184010"/>
                </a:lnTo>
                <a:lnTo>
                  <a:pt x="113982" y="183019"/>
                </a:lnTo>
                <a:lnTo>
                  <a:pt x="96926" y="186690"/>
                </a:lnTo>
                <a:lnTo>
                  <a:pt x="96189" y="186690"/>
                </a:lnTo>
                <a:lnTo>
                  <a:pt x="95592" y="187807"/>
                </a:lnTo>
                <a:lnTo>
                  <a:pt x="95034" y="187807"/>
                </a:lnTo>
                <a:lnTo>
                  <a:pt x="92633" y="189230"/>
                </a:lnTo>
                <a:lnTo>
                  <a:pt x="91160" y="189230"/>
                </a:lnTo>
                <a:lnTo>
                  <a:pt x="91160" y="191770"/>
                </a:lnTo>
                <a:lnTo>
                  <a:pt x="63817" y="217170"/>
                </a:lnTo>
                <a:lnTo>
                  <a:pt x="50800" y="230390"/>
                </a:lnTo>
                <a:lnTo>
                  <a:pt x="50723" y="229870"/>
                </a:lnTo>
                <a:lnTo>
                  <a:pt x="50546" y="228600"/>
                </a:lnTo>
                <a:lnTo>
                  <a:pt x="49885" y="224015"/>
                </a:lnTo>
                <a:lnTo>
                  <a:pt x="49885" y="231305"/>
                </a:lnTo>
                <a:lnTo>
                  <a:pt x="36283" y="243840"/>
                </a:lnTo>
                <a:lnTo>
                  <a:pt x="36220" y="241300"/>
                </a:lnTo>
                <a:lnTo>
                  <a:pt x="36118" y="238760"/>
                </a:lnTo>
                <a:lnTo>
                  <a:pt x="36080" y="237490"/>
                </a:lnTo>
                <a:lnTo>
                  <a:pt x="42926" y="232410"/>
                </a:lnTo>
                <a:lnTo>
                  <a:pt x="49885" y="231305"/>
                </a:lnTo>
                <a:lnTo>
                  <a:pt x="49885" y="224015"/>
                </a:lnTo>
                <a:lnTo>
                  <a:pt x="49631" y="222250"/>
                </a:lnTo>
                <a:lnTo>
                  <a:pt x="50368" y="222250"/>
                </a:lnTo>
                <a:lnTo>
                  <a:pt x="52324" y="223520"/>
                </a:lnTo>
                <a:lnTo>
                  <a:pt x="51777" y="224790"/>
                </a:lnTo>
                <a:lnTo>
                  <a:pt x="59283" y="217170"/>
                </a:lnTo>
                <a:lnTo>
                  <a:pt x="66967" y="209550"/>
                </a:lnTo>
                <a:lnTo>
                  <a:pt x="73482" y="203200"/>
                </a:lnTo>
                <a:lnTo>
                  <a:pt x="82702" y="194310"/>
                </a:lnTo>
                <a:lnTo>
                  <a:pt x="85521" y="194310"/>
                </a:lnTo>
                <a:lnTo>
                  <a:pt x="91160" y="191770"/>
                </a:lnTo>
                <a:lnTo>
                  <a:pt x="91160" y="189230"/>
                </a:lnTo>
                <a:lnTo>
                  <a:pt x="89141" y="189230"/>
                </a:lnTo>
                <a:lnTo>
                  <a:pt x="89306" y="188899"/>
                </a:lnTo>
                <a:lnTo>
                  <a:pt x="89966" y="187807"/>
                </a:lnTo>
                <a:lnTo>
                  <a:pt x="93167" y="186690"/>
                </a:lnTo>
                <a:lnTo>
                  <a:pt x="97358" y="185420"/>
                </a:lnTo>
                <a:lnTo>
                  <a:pt x="105714" y="182880"/>
                </a:lnTo>
                <a:lnTo>
                  <a:pt x="117271" y="180352"/>
                </a:lnTo>
                <a:lnTo>
                  <a:pt x="117792" y="181610"/>
                </a:lnTo>
                <a:lnTo>
                  <a:pt x="117678" y="181825"/>
                </a:lnTo>
                <a:lnTo>
                  <a:pt x="117094" y="182880"/>
                </a:lnTo>
                <a:lnTo>
                  <a:pt x="125031" y="181610"/>
                </a:lnTo>
                <a:lnTo>
                  <a:pt x="125031" y="162750"/>
                </a:lnTo>
                <a:lnTo>
                  <a:pt x="103289" y="168808"/>
                </a:lnTo>
                <a:lnTo>
                  <a:pt x="93776" y="170942"/>
                </a:lnTo>
                <a:lnTo>
                  <a:pt x="93776" y="185420"/>
                </a:lnTo>
                <a:lnTo>
                  <a:pt x="92036" y="186690"/>
                </a:lnTo>
                <a:lnTo>
                  <a:pt x="89839" y="187807"/>
                </a:lnTo>
                <a:lnTo>
                  <a:pt x="88785" y="187807"/>
                </a:lnTo>
                <a:lnTo>
                  <a:pt x="93776" y="185420"/>
                </a:lnTo>
                <a:lnTo>
                  <a:pt x="93776" y="170942"/>
                </a:lnTo>
                <a:lnTo>
                  <a:pt x="87350" y="172364"/>
                </a:lnTo>
                <a:lnTo>
                  <a:pt x="87350" y="187807"/>
                </a:lnTo>
                <a:lnTo>
                  <a:pt x="83312" y="189230"/>
                </a:lnTo>
                <a:lnTo>
                  <a:pt x="79692" y="189230"/>
                </a:lnTo>
                <a:lnTo>
                  <a:pt x="84251" y="187807"/>
                </a:lnTo>
                <a:lnTo>
                  <a:pt x="87350" y="187807"/>
                </a:lnTo>
                <a:lnTo>
                  <a:pt x="87350" y="172364"/>
                </a:lnTo>
                <a:lnTo>
                  <a:pt x="80060" y="173990"/>
                </a:lnTo>
                <a:lnTo>
                  <a:pt x="63792" y="178447"/>
                </a:lnTo>
                <a:lnTo>
                  <a:pt x="63792" y="195580"/>
                </a:lnTo>
                <a:lnTo>
                  <a:pt x="61976" y="196850"/>
                </a:lnTo>
                <a:lnTo>
                  <a:pt x="60299" y="198120"/>
                </a:lnTo>
                <a:lnTo>
                  <a:pt x="58483" y="200660"/>
                </a:lnTo>
                <a:lnTo>
                  <a:pt x="54660" y="201536"/>
                </a:lnTo>
                <a:lnTo>
                  <a:pt x="54660" y="203200"/>
                </a:lnTo>
                <a:lnTo>
                  <a:pt x="44958" y="213360"/>
                </a:lnTo>
                <a:lnTo>
                  <a:pt x="35483" y="222123"/>
                </a:lnTo>
                <a:lnTo>
                  <a:pt x="35483" y="245110"/>
                </a:lnTo>
                <a:lnTo>
                  <a:pt x="33934" y="246380"/>
                </a:lnTo>
                <a:lnTo>
                  <a:pt x="33807" y="245160"/>
                </a:lnTo>
                <a:lnTo>
                  <a:pt x="33807" y="270510"/>
                </a:lnTo>
                <a:lnTo>
                  <a:pt x="32397" y="271780"/>
                </a:lnTo>
                <a:lnTo>
                  <a:pt x="31788" y="269240"/>
                </a:lnTo>
                <a:lnTo>
                  <a:pt x="31559" y="267970"/>
                </a:lnTo>
                <a:lnTo>
                  <a:pt x="31330" y="267131"/>
                </a:lnTo>
                <a:lnTo>
                  <a:pt x="31584" y="266700"/>
                </a:lnTo>
                <a:lnTo>
                  <a:pt x="32461" y="266700"/>
                </a:lnTo>
                <a:lnTo>
                  <a:pt x="33197" y="265430"/>
                </a:lnTo>
                <a:lnTo>
                  <a:pt x="33604" y="269240"/>
                </a:lnTo>
                <a:lnTo>
                  <a:pt x="33807" y="270510"/>
                </a:lnTo>
                <a:lnTo>
                  <a:pt x="33807" y="245160"/>
                </a:lnTo>
                <a:lnTo>
                  <a:pt x="33540" y="242570"/>
                </a:lnTo>
                <a:lnTo>
                  <a:pt x="33489" y="241300"/>
                </a:lnTo>
                <a:lnTo>
                  <a:pt x="33350" y="240233"/>
                </a:lnTo>
                <a:lnTo>
                  <a:pt x="33540" y="240030"/>
                </a:lnTo>
                <a:lnTo>
                  <a:pt x="34747" y="238760"/>
                </a:lnTo>
                <a:lnTo>
                  <a:pt x="35280" y="242570"/>
                </a:lnTo>
                <a:lnTo>
                  <a:pt x="35382" y="243840"/>
                </a:lnTo>
                <a:lnTo>
                  <a:pt x="35483" y="245110"/>
                </a:lnTo>
                <a:lnTo>
                  <a:pt x="35483" y="222123"/>
                </a:lnTo>
                <a:lnTo>
                  <a:pt x="35344" y="222250"/>
                </a:lnTo>
                <a:lnTo>
                  <a:pt x="35242" y="220980"/>
                </a:lnTo>
                <a:lnTo>
                  <a:pt x="35140" y="219710"/>
                </a:lnTo>
                <a:lnTo>
                  <a:pt x="35039" y="218440"/>
                </a:lnTo>
                <a:lnTo>
                  <a:pt x="34950" y="217170"/>
                </a:lnTo>
                <a:lnTo>
                  <a:pt x="34912" y="215900"/>
                </a:lnTo>
                <a:lnTo>
                  <a:pt x="34874" y="214630"/>
                </a:lnTo>
                <a:lnTo>
                  <a:pt x="34277" y="213360"/>
                </a:lnTo>
                <a:lnTo>
                  <a:pt x="35750" y="210820"/>
                </a:lnTo>
                <a:lnTo>
                  <a:pt x="37287" y="209550"/>
                </a:lnTo>
                <a:lnTo>
                  <a:pt x="38773" y="208280"/>
                </a:lnTo>
                <a:lnTo>
                  <a:pt x="39573" y="208280"/>
                </a:lnTo>
                <a:lnTo>
                  <a:pt x="40513" y="207010"/>
                </a:lnTo>
                <a:lnTo>
                  <a:pt x="41249" y="207010"/>
                </a:lnTo>
                <a:lnTo>
                  <a:pt x="45135" y="205740"/>
                </a:lnTo>
                <a:lnTo>
                  <a:pt x="48488" y="204470"/>
                </a:lnTo>
                <a:lnTo>
                  <a:pt x="51841" y="203682"/>
                </a:lnTo>
                <a:lnTo>
                  <a:pt x="52247" y="204470"/>
                </a:lnTo>
                <a:lnTo>
                  <a:pt x="54660" y="203200"/>
                </a:lnTo>
                <a:lnTo>
                  <a:pt x="54660" y="201536"/>
                </a:lnTo>
                <a:lnTo>
                  <a:pt x="41859" y="204470"/>
                </a:lnTo>
                <a:lnTo>
                  <a:pt x="43357" y="203200"/>
                </a:lnTo>
                <a:lnTo>
                  <a:pt x="44869" y="201930"/>
                </a:lnTo>
                <a:lnTo>
                  <a:pt x="45478" y="201930"/>
                </a:lnTo>
                <a:lnTo>
                  <a:pt x="46075" y="200660"/>
                </a:lnTo>
                <a:lnTo>
                  <a:pt x="46685" y="200660"/>
                </a:lnTo>
                <a:lnTo>
                  <a:pt x="51714" y="199390"/>
                </a:lnTo>
                <a:lnTo>
                  <a:pt x="56476" y="198120"/>
                </a:lnTo>
                <a:lnTo>
                  <a:pt x="63182" y="195580"/>
                </a:lnTo>
                <a:lnTo>
                  <a:pt x="63792" y="195580"/>
                </a:lnTo>
                <a:lnTo>
                  <a:pt x="63792" y="178447"/>
                </a:lnTo>
                <a:lnTo>
                  <a:pt x="57289" y="180225"/>
                </a:lnTo>
                <a:lnTo>
                  <a:pt x="33324" y="185381"/>
                </a:lnTo>
                <a:lnTo>
                  <a:pt x="33324" y="240271"/>
                </a:lnTo>
                <a:lnTo>
                  <a:pt x="33235" y="246380"/>
                </a:lnTo>
                <a:lnTo>
                  <a:pt x="33197" y="247650"/>
                </a:lnTo>
                <a:lnTo>
                  <a:pt x="32194" y="247650"/>
                </a:lnTo>
                <a:lnTo>
                  <a:pt x="31991" y="246380"/>
                </a:lnTo>
                <a:lnTo>
                  <a:pt x="31661" y="245110"/>
                </a:lnTo>
                <a:lnTo>
                  <a:pt x="31521" y="243840"/>
                </a:lnTo>
                <a:lnTo>
                  <a:pt x="31394" y="242570"/>
                </a:lnTo>
                <a:lnTo>
                  <a:pt x="32397" y="241300"/>
                </a:lnTo>
                <a:lnTo>
                  <a:pt x="33324" y="240271"/>
                </a:lnTo>
                <a:lnTo>
                  <a:pt x="33324" y="185381"/>
                </a:lnTo>
                <a:lnTo>
                  <a:pt x="33134" y="185420"/>
                </a:lnTo>
                <a:lnTo>
                  <a:pt x="32664" y="185661"/>
                </a:lnTo>
                <a:lnTo>
                  <a:pt x="32664" y="224790"/>
                </a:lnTo>
                <a:lnTo>
                  <a:pt x="31318" y="225856"/>
                </a:lnTo>
                <a:lnTo>
                  <a:pt x="31318" y="267169"/>
                </a:lnTo>
                <a:lnTo>
                  <a:pt x="31318" y="273050"/>
                </a:lnTo>
                <a:lnTo>
                  <a:pt x="31191" y="273050"/>
                </a:lnTo>
                <a:lnTo>
                  <a:pt x="31102" y="271780"/>
                </a:lnTo>
                <a:lnTo>
                  <a:pt x="31013" y="270510"/>
                </a:lnTo>
                <a:lnTo>
                  <a:pt x="30924" y="269240"/>
                </a:lnTo>
                <a:lnTo>
                  <a:pt x="30848" y="267970"/>
                </a:lnTo>
                <a:lnTo>
                  <a:pt x="31318" y="267169"/>
                </a:lnTo>
                <a:lnTo>
                  <a:pt x="31318" y="225856"/>
                </a:lnTo>
                <a:lnTo>
                  <a:pt x="30848" y="226225"/>
                </a:lnTo>
                <a:lnTo>
                  <a:pt x="30848" y="248920"/>
                </a:lnTo>
                <a:lnTo>
                  <a:pt x="29781" y="250190"/>
                </a:lnTo>
                <a:lnTo>
                  <a:pt x="29578" y="248920"/>
                </a:lnTo>
                <a:lnTo>
                  <a:pt x="29514" y="247650"/>
                </a:lnTo>
                <a:lnTo>
                  <a:pt x="29438" y="246380"/>
                </a:lnTo>
                <a:lnTo>
                  <a:pt x="29375" y="245110"/>
                </a:lnTo>
                <a:lnTo>
                  <a:pt x="29311" y="243840"/>
                </a:lnTo>
                <a:lnTo>
                  <a:pt x="30454" y="243840"/>
                </a:lnTo>
                <a:lnTo>
                  <a:pt x="30556" y="245110"/>
                </a:lnTo>
                <a:lnTo>
                  <a:pt x="30645" y="246380"/>
                </a:lnTo>
                <a:lnTo>
                  <a:pt x="30746" y="247650"/>
                </a:lnTo>
                <a:lnTo>
                  <a:pt x="30848" y="248920"/>
                </a:lnTo>
                <a:lnTo>
                  <a:pt x="30848" y="226225"/>
                </a:lnTo>
                <a:lnTo>
                  <a:pt x="27838" y="228600"/>
                </a:lnTo>
                <a:lnTo>
                  <a:pt x="27559" y="226060"/>
                </a:lnTo>
                <a:lnTo>
                  <a:pt x="27368" y="224790"/>
                </a:lnTo>
                <a:lnTo>
                  <a:pt x="27025" y="222250"/>
                </a:lnTo>
                <a:lnTo>
                  <a:pt x="26822" y="220980"/>
                </a:lnTo>
                <a:lnTo>
                  <a:pt x="29908" y="217170"/>
                </a:lnTo>
                <a:lnTo>
                  <a:pt x="31394" y="215900"/>
                </a:lnTo>
                <a:lnTo>
                  <a:pt x="32194" y="220980"/>
                </a:lnTo>
                <a:lnTo>
                  <a:pt x="32664" y="224790"/>
                </a:lnTo>
                <a:lnTo>
                  <a:pt x="32664" y="185661"/>
                </a:lnTo>
                <a:lnTo>
                  <a:pt x="28333" y="187807"/>
                </a:lnTo>
                <a:lnTo>
                  <a:pt x="25349" y="189141"/>
                </a:lnTo>
                <a:lnTo>
                  <a:pt x="25349" y="204470"/>
                </a:lnTo>
                <a:lnTo>
                  <a:pt x="24142" y="205740"/>
                </a:lnTo>
                <a:lnTo>
                  <a:pt x="22872" y="207010"/>
                </a:lnTo>
                <a:lnTo>
                  <a:pt x="22402" y="207010"/>
                </a:lnTo>
                <a:lnTo>
                  <a:pt x="22326" y="208280"/>
                </a:lnTo>
                <a:lnTo>
                  <a:pt x="22199" y="208280"/>
                </a:lnTo>
                <a:lnTo>
                  <a:pt x="21996" y="207010"/>
                </a:lnTo>
                <a:lnTo>
                  <a:pt x="21932" y="205740"/>
                </a:lnTo>
                <a:lnTo>
                  <a:pt x="21869" y="204470"/>
                </a:lnTo>
                <a:lnTo>
                  <a:pt x="25349" y="204470"/>
                </a:lnTo>
                <a:lnTo>
                  <a:pt x="25349" y="189141"/>
                </a:lnTo>
                <a:lnTo>
                  <a:pt x="25146" y="189230"/>
                </a:lnTo>
                <a:lnTo>
                  <a:pt x="23266" y="189230"/>
                </a:lnTo>
                <a:lnTo>
                  <a:pt x="11531" y="194310"/>
                </a:lnTo>
                <a:lnTo>
                  <a:pt x="8178" y="195580"/>
                </a:lnTo>
                <a:lnTo>
                  <a:pt x="7175" y="195580"/>
                </a:lnTo>
                <a:lnTo>
                  <a:pt x="7975" y="196850"/>
                </a:lnTo>
                <a:lnTo>
                  <a:pt x="7772" y="198120"/>
                </a:lnTo>
                <a:lnTo>
                  <a:pt x="7899" y="201930"/>
                </a:lnTo>
                <a:lnTo>
                  <a:pt x="7975" y="204470"/>
                </a:lnTo>
                <a:lnTo>
                  <a:pt x="8089" y="207010"/>
                </a:lnTo>
                <a:lnTo>
                  <a:pt x="8191" y="209550"/>
                </a:lnTo>
                <a:lnTo>
                  <a:pt x="8293" y="212090"/>
                </a:lnTo>
                <a:lnTo>
                  <a:pt x="8407" y="214630"/>
                </a:lnTo>
                <a:lnTo>
                  <a:pt x="8509" y="217170"/>
                </a:lnTo>
                <a:lnTo>
                  <a:pt x="8597" y="218440"/>
                </a:lnTo>
                <a:lnTo>
                  <a:pt x="8686" y="219710"/>
                </a:lnTo>
                <a:lnTo>
                  <a:pt x="8775" y="220980"/>
                </a:lnTo>
                <a:lnTo>
                  <a:pt x="8851" y="222250"/>
                </a:lnTo>
                <a:lnTo>
                  <a:pt x="8940" y="223520"/>
                </a:lnTo>
                <a:lnTo>
                  <a:pt x="9029" y="224790"/>
                </a:lnTo>
                <a:lnTo>
                  <a:pt x="9118" y="226060"/>
                </a:lnTo>
                <a:lnTo>
                  <a:pt x="9194" y="227330"/>
                </a:lnTo>
                <a:lnTo>
                  <a:pt x="9283" y="228600"/>
                </a:lnTo>
                <a:lnTo>
                  <a:pt x="9410" y="230390"/>
                </a:lnTo>
                <a:lnTo>
                  <a:pt x="9474" y="231305"/>
                </a:lnTo>
                <a:lnTo>
                  <a:pt x="9537" y="232410"/>
                </a:lnTo>
                <a:lnTo>
                  <a:pt x="9626" y="233680"/>
                </a:lnTo>
                <a:lnTo>
                  <a:pt x="9715" y="234950"/>
                </a:lnTo>
                <a:lnTo>
                  <a:pt x="9804" y="236220"/>
                </a:lnTo>
                <a:lnTo>
                  <a:pt x="9880" y="237490"/>
                </a:lnTo>
                <a:lnTo>
                  <a:pt x="9969" y="238760"/>
                </a:lnTo>
                <a:lnTo>
                  <a:pt x="10058" y="240030"/>
                </a:lnTo>
                <a:lnTo>
                  <a:pt x="10147" y="241300"/>
                </a:lnTo>
                <a:lnTo>
                  <a:pt x="10223" y="242570"/>
                </a:lnTo>
                <a:lnTo>
                  <a:pt x="10337" y="245110"/>
                </a:lnTo>
                <a:lnTo>
                  <a:pt x="10439" y="247650"/>
                </a:lnTo>
                <a:lnTo>
                  <a:pt x="10541" y="250190"/>
                </a:lnTo>
                <a:lnTo>
                  <a:pt x="10642" y="252730"/>
                </a:lnTo>
                <a:lnTo>
                  <a:pt x="10756" y="255270"/>
                </a:lnTo>
                <a:lnTo>
                  <a:pt x="10858" y="257810"/>
                </a:lnTo>
                <a:lnTo>
                  <a:pt x="10960" y="260350"/>
                </a:lnTo>
                <a:lnTo>
                  <a:pt x="11061" y="262890"/>
                </a:lnTo>
                <a:lnTo>
                  <a:pt x="11125" y="391160"/>
                </a:lnTo>
                <a:lnTo>
                  <a:pt x="55905" y="391160"/>
                </a:lnTo>
                <a:lnTo>
                  <a:pt x="60261" y="392430"/>
                </a:lnTo>
                <a:lnTo>
                  <a:pt x="62560" y="393700"/>
                </a:lnTo>
                <a:lnTo>
                  <a:pt x="95897" y="393700"/>
                </a:lnTo>
                <a:lnTo>
                  <a:pt x="139458" y="391160"/>
                </a:lnTo>
                <a:lnTo>
                  <a:pt x="166827" y="389890"/>
                </a:lnTo>
                <a:lnTo>
                  <a:pt x="162128" y="391160"/>
                </a:lnTo>
                <a:lnTo>
                  <a:pt x="158953" y="392430"/>
                </a:lnTo>
                <a:lnTo>
                  <a:pt x="160362" y="392430"/>
                </a:lnTo>
                <a:lnTo>
                  <a:pt x="169443" y="393700"/>
                </a:lnTo>
                <a:lnTo>
                  <a:pt x="172859" y="392430"/>
                </a:lnTo>
                <a:lnTo>
                  <a:pt x="175145" y="391160"/>
                </a:lnTo>
                <a:lnTo>
                  <a:pt x="186880" y="391160"/>
                </a:lnTo>
                <a:lnTo>
                  <a:pt x="180911" y="392430"/>
                </a:lnTo>
                <a:lnTo>
                  <a:pt x="209626" y="392430"/>
                </a:lnTo>
                <a:lnTo>
                  <a:pt x="224243" y="391160"/>
                </a:lnTo>
                <a:lnTo>
                  <a:pt x="253225" y="391160"/>
                </a:lnTo>
                <a:lnTo>
                  <a:pt x="262547" y="389890"/>
                </a:lnTo>
                <a:lnTo>
                  <a:pt x="265772" y="389890"/>
                </a:lnTo>
                <a:lnTo>
                  <a:pt x="271145" y="388620"/>
                </a:lnTo>
                <a:lnTo>
                  <a:pt x="272326" y="393700"/>
                </a:lnTo>
                <a:lnTo>
                  <a:pt x="273380" y="403860"/>
                </a:lnTo>
                <a:lnTo>
                  <a:pt x="274472" y="416560"/>
                </a:lnTo>
                <a:lnTo>
                  <a:pt x="275767" y="429260"/>
                </a:lnTo>
                <a:lnTo>
                  <a:pt x="275678" y="431800"/>
                </a:lnTo>
                <a:lnTo>
                  <a:pt x="275590" y="434340"/>
                </a:lnTo>
                <a:lnTo>
                  <a:pt x="275488" y="436880"/>
                </a:lnTo>
                <a:lnTo>
                  <a:pt x="275399" y="439420"/>
                </a:lnTo>
                <a:lnTo>
                  <a:pt x="275310" y="441960"/>
                </a:lnTo>
                <a:lnTo>
                  <a:pt x="275272" y="443230"/>
                </a:lnTo>
                <a:lnTo>
                  <a:pt x="274129" y="440690"/>
                </a:lnTo>
                <a:lnTo>
                  <a:pt x="272884" y="434340"/>
                </a:lnTo>
                <a:lnTo>
                  <a:pt x="272072" y="431800"/>
                </a:lnTo>
                <a:lnTo>
                  <a:pt x="271983" y="415290"/>
                </a:lnTo>
                <a:lnTo>
                  <a:pt x="271881" y="414020"/>
                </a:lnTo>
                <a:lnTo>
                  <a:pt x="271145" y="411480"/>
                </a:lnTo>
                <a:lnTo>
                  <a:pt x="270332" y="410210"/>
                </a:lnTo>
                <a:lnTo>
                  <a:pt x="270408" y="411480"/>
                </a:lnTo>
                <a:lnTo>
                  <a:pt x="270484" y="412750"/>
                </a:lnTo>
                <a:lnTo>
                  <a:pt x="270560" y="414020"/>
                </a:lnTo>
                <a:lnTo>
                  <a:pt x="270637" y="415290"/>
                </a:lnTo>
                <a:lnTo>
                  <a:pt x="270713" y="416560"/>
                </a:lnTo>
                <a:lnTo>
                  <a:pt x="270802" y="417830"/>
                </a:lnTo>
                <a:lnTo>
                  <a:pt x="270878" y="419100"/>
                </a:lnTo>
                <a:lnTo>
                  <a:pt x="270979" y="438150"/>
                </a:lnTo>
                <a:lnTo>
                  <a:pt x="269925" y="444500"/>
                </a:lnTo>
                <a:lnTo>
                  <a:pt x="270052" y="453390"/>
                </a:lnTo>
                <a:lnTo>
                  <a:pt x="270179" y="459740"/>
                </a:lnTo>
                <a:lnTo>
                  <a:pt x="270268" y="463550"/>
                </a:lnTo>
                <a:lnTo>
                  <a:pt x="270370" y="467360"/>
                </a:lnTo>
                <a:lnTo>
                  <a:pt x="270497" y="469900"/>
                </a:lnTo>
                <a:lnTo>
                  <a:pt x="270624" y="472440"/>
                </a:lnTo>
                <a:lnTo>
                  <a:pt x="270751" y="474980"/>
                </a:lnTo>
                <a:lnTo>
                  <a:pt x="270878" y="477520"/>
                </a:lnTo>
                <a:lnTo>
                  <a:pt x="270979" y="478790"/>
                </a:lnTo>
                <a:lnTo>
                  <a:pt x="271056" y="479691"/>
                </a:lnTo>
                <a:lnTo>
                  <a:pt x="271170" y="478790"/>
                </a:lnTo>
                <a:lnTo>
                  <a:pt x="272008" y="472440"/>
                </a:lnTo>
                <a:lnTo>
                  <a:pt x="273011" y="481330"/>
                </a:lnTo>
                <a:lnTo>
                  <a:pt x="272897" y="491490"/>
                </a:lnTo>
                <a:lnTo>
                  <a:pt x="272796" y="511810"/>
                </a:lnTo>
                <a:lnTo>
                  <a:pt x="272681" y="515620"/>
                </a:lnTo>
                <a:lnTo>
                  <a:pt x="272605" y="518160"/>
                </a:lnTo>
                <a:lnTo>
                  <a:pt x="272491" y="521970"/>
                </a:lnTo>
                <a:lnTo>
                  <a:pt x="272376" y="525780"/>
                </a:lnTo>
                <a:lnTo>
                  <a:pt x="271068" y="530860"/>
                </a:lnTo>
                <a:lnTo>
                  <a:pt x="271183" y="542290"/>
                </a:lnTo>
                <a:lnTo>
                  <a:pt x="271297" y="553720"/>
                </a:lnTo>
                <a:lnTo>
                  <a:pt x="271411" y="563880"/>
                </a:lnTo>
                <a:lnTo>
                  <a:pt x="272326" y="655320"/>
                </a:lnTo>
                <a:lnTo>
                  <a:pt x="272453" y="666750"/>
                </a:lnTo>
                <a:lnTo>
                  <a:pt x="273469" y="768350"/>
                </a:lnTo>
                <a:lnTo>
                  <a:pt x="273583" y="778510"/>
                </a:lnTo>
                <a:lnTo>
                  <a:pt x="273685" y="788670"/>
                </a:lnTo>
                <a:lnTo>
                  <a:pt x="273799" y="800100"/>
                </a:lnTo>
                <a:lnTo>
                  <a:pt x="273824" y="802640"/>
                </a:lnTo>
                <a:lnTo>
                  <a:pt x="274548" y="807720"/>
                </a:lnTo>
                <a:lnTo>
                  <a:pt x="274675" y="805180"/>
                </a:lnTo>
                <a:lnTo>
                  <a:pt x="274739" y="803910"/>
                </a:lnTo>
                <a:lnTo>
                  <a:pt x="274828" y="798830"/>
                </a:lnTo>
                <a:lnTo>
                  <a:pt x="275297" y="800100"/>
                </a:lnTo>
                <a:lnTo>
                  <a:pt x="275374" y="801370"/>
                </a:lnTo>
                <a:lnTo>
                  <a:pt x="275437" y="802640"/>
                </a:lnTo>
                <a:lnTo>
                  <a:pt x="275513" y="803910"/>
                </a:lnTo>
                <a:lnTo>
                  <a:pt x="275590" y="805180"/>
                </a:lnTo>
                <a:lnTo>
                  <a:pt x="275882" y="810260"/>
                </a:lnTo>
                <a:lnTo>
                  <a:pt x="275971" y="833120"/>
                </a:lnTo>
                <a:lnTo>
                  <a:pt x="276098" y="835660"/>
                </a:lnTo>
                <a:lnTo>
                  <a:pt x="274624" y="828040"/>
                </a:lnTo>
                <a:lnTo>
                  <a:pt x="274726" y="831850"/>
                </a:lnTo>
                <a:lnTo>
                  <a:pt x="274815" y="835660"/>
                </a:lnTo>
                <a:lnTo>
                  <a:pt x="274916" y="839470"/>
                </a:lnTo>
                <a:lnTo>
                  <a:pt x="275018" y="843280"/>
                </a:lnTo>
                <a:lnTo>
                  <a:pt x="275107" y="847090"/>
                </a:lnTo>
                <a:lnTo>
                  <a:pt x="275209" y="849630"/>
                </a:lnTo>
                <a:lnTo>
                  <a:pt x="275285" y="850900"/>
                </a:lnTo>
                <a:lnTo>
                  <a:pt x="275361" y="852170"/>
                </a:lnTo>
                <a:lnTo>
                  <a:pt x="275437" y="853440"/>
                </a:lnTo>
                <a:lnTo>
                  <a:pt x="275513" y="854710"/>
                </a:lnTo>
                <a:lnTo>
                  <a:pt x="275577" y="855980"/>
                </a:lnTo>
                <a:lnTo>
                  <a:pt x="275958" y="862330"/>
                </a:lnTo>
                <a:lnTo>
                  <a:pt x="276021" y="863600"/>
                </a:lnTo>
                <a:lnTo>
                  <a:pt x="276098" y="864870"/>
                </a:lnTo>
                <a:lnTo>
                  <a:pt x="276174" y="866140"/>
                </a:lnTo>
                <a:lnTo>
                  <a:pt x="276250" y="867410"/>
                </a:lnTo>
                <a:lnTo>
                  <a:pt x="276326" y="868680"/>
                </a:lnTo>
                <a:lnTo>
                  <a:pt x="276415" y="869950"/>
                </a:lnTo>
                <a:lnTo>
                  <a:pt x="276504" y="871220"/>
                </a:lnTo>
                <a:lnTo>
                  <a:pt x="276593" y="872490"/>
                </a:lnTo>
                <a:lnTo>
                  <a:pt x="277863" y="890270"/>
                </a:lnTo>
                <a:lnTo>
                  <a:pt x="279120" y="909320"/>
                </a:lnTo>
                <a:lnTo>
                  <a:pt x="278244" y="910590"/>
                </a:lnTo>
                <a:lnTo>
                  <a:pt x="278130" y="911860"/>
                </a:lnTo>
                <a:lnTo>
                  <a:pt x="278028" y="913130"/>
                </a:lnTo>
                <a:lnTo>
                  <a:pt x="277799" y="915670"/>
                </a:lnTo>
                <a:lnTo>
                  <a:pt x="277456" y="916940"/>
                </a:lnTo>
                <a:lnTo>
                  <a:pt x="277355" y="915670"/>
                </a:lnTo>
                <a:lnTo>
                  <a:pt x="277050" y="911860"/>
                </a:lnTo>
                <a:lnTo>
                  <a:pt x="276872" y="910590"/>
                </a:lnTo>
                <a:lnTo>
                  <a:pt x="276796" y="913130"/>
                </a:lnTo>
                <a:lnTo>
                  <a:pt x="276567" y="915670"/>
                </a:lnTo>
                <a:lnTo>
                  <a:pt x="276034" y="918210"/>
                </a:lnTo>
                <a:lnTo>
                  <a:pt x="275361" y="922020"/>
                </a:lnTo>
                <a:lnTo>
                  <a:pt x="275234" y="922489"/>
                </a:lnTo>
                <a:lnTo>
                  <a:pt x="275183" y="922718"/>
                </a:lnTo>
                <a:lnTo>
                  <a:pt x="275031" y="923290"/>
                </a:lnTo>
                <a:lnTo>
                  <a:pt x="274624" y="924560"/>
                </a:lnTo>
                <a:lnTo>
                  <a:pt x="274218" y="924560"/>
                </a:lnTo>
                <a:lnTo>
                  <a:pt x="273824" y="925830"/>
                </a:lnTo>
                <a:lnTo>
                  <a:pt x="272211" y="925830"/>
                </a:lnTo>
                <a:lnTo>
                  <a:pt x="271068" y="924560"/>
                </a:lnTo>
                <a:lnTo>
                  <a:pt x="271411" y="925830"/>
                </a:lnTo>
                <a:lnTo>
                  <a:pt x="274027" y="928370"/>
                </a:lnTo>
                <a:lnTo>
                  <a:pt x="278244" y="928370"/>
                </a:lnTo>
                <a:lnTo>
                  <a:pt x="278587" y="928370"/>
                </a:lnTo>
                <a:lnTo>
                  <a:pt x="303555" y="928370"/>
                </a:lnTo>
                <a:lnTo>
                  <a:pt x="303542" y="925830"/>
                </a:lnTo>
                <a:lnTo>
                  <a:pt x="312013" y="916940"/>
                </a:lnTo>
                <a:lnTo>
                  <a:pt x="339852" y="887730"/>
                </a:lnTo>
                <a:lnTo>
                  <a:pt x="375526" y="849630"/>
                </a:lnTo>
                <a:lnTo>
                  <a:pt x="377850" y="847090"/>
                </a:lnTo>
                <a:lnTo>
                  <a:pt x="394157" y="829310"/>
                </a:lnTo>
                <a:lnTo>
                  <a:pt x="411619" y="810260"/>
                </a:lnTo>
                <a:lnTo>
                  <a:pt x="449173" y="773430"/>
                </a:lnTo>
                <a:lnTo>
                  <a:pt x="448373" y="775970"/>
                </a:lnTo>
                <a:lnTo>
                  <a:pt x="450049" y="773430"/>
                </a:lnTo>
                <a:lnTo>
                  <a:pt x="456755" y="763270"/>
                </a:lnTo>
                <a:lnTo>
                  <a:pt x="457288" y="764540"/>
                </a:lnTo>
                <a:lnTo>
                  <a:pt x="457187" y="765568"/>
                </a:lnTo>
                <a:lnTo>
                  <a:pt x="459981" y="763270"/>
                </a:lnTo>
                <a:lnTo>
                  <a:pt x="467728" y="756920"/>
                </a:lnTo>
                <a:lnTo>
                  <a:pt x="477367" y="746760"/>
                </a:lnTo>
                <a:lnTo>
                  <a:pt x="485597" y="736600"/>
                </a:lnTo>
                <a:lnTo>
                  <a:pt x="486625" y="735330"/>
                </a:lnTo>
                <a:lnTo>
                  <a:pt x="496328" y="725170"/>
                </a:lnTo>
                <a:lnTo>
                  <a:pt x="496874" y="726440"/>
                </a:lnTo>
                <a:lnTo>
                  <a:pt x="496201" y="730250"/>
                </a:lnTo>
                <a:lnTo>
                  <a:pt x="498678" y="728980"/>
                </a:lnTo>
                <a:lnTo>
                  <a:pt x="501535" y="725170"/>
                </a:lnTo>
                <a:lnTo>
                  <a:pt x="504380" y="721360"/>
                </a:lnTo>
                <a:lnTo>
                  <a:pt x="510717" y="717550"/>
                </a:lnTo>
                <a:lnTo>
                  <a:pt x="515454" y="712470"/>
                </a:lnTo>
                <a:lnTo>
                  <a:pt x="516318" y="706120"/>
                </a:lnTo>
                <a:lnTo>
                  <a:pt x="517131" y="706120"/>
                </a:lnTo>
                <a:lnTo>
                  <a:pt x="519074" y="707390"/>
                </a:lnTo>
                <a:lnTo>
                  <a:pt x="518668" y="708660"/>
                </a:lnTo>
                <a:lnTo>
                  <a:pt x="520954" y="706120"/>
                </a:lnTo>
                <a:lnTo>
                  <a:pt x="536892" y="688340"/>
                </a:lnTo>
                <a:lnTo>
                  <a:pt x="556018" y="669290"/>
                </a:lnTo>
                <a:lnTo>
                  <a:pt x="557339" y="668020"/>
                </a:lnTo>
                <a:lnTo>
                  <a:pt x="575818" y="650240"/>
                </a:lnTo>
                <a:lnTo>
                  <a:pt x="596087" y="631190"/>
                </a:lnTo>
                <a:lnTo>
                  <a:pt x="596950" y="637540"/>
                </a:lnTo>
                <a:lnTo>
                  <a:pt x="597560" y="642620"/>
                </a:lnTo>
                <a:lnTo>
                  <a:pt x="597496" y="650240"/>
                </a:lnTo>
                <a:lnTo>
                  <a:pt x="597217" y="650544"/>
                </a:lnTo>
                <a:lnTo>
                  <a:pt x="597217" y="681990"/>
                </a:lnTo>
                <a:lnTo>
                  <a:pt x="597128" y="693420"/>
                </a:lnTo>
                <a:lnTo>
                  <a:pt x="597027" y="695960"/>
                </a:lnTo>
                <a:lnTo>
                  <a:pt x="594944" y="698373"/>
                </a:lnTo>
                <a:lnTo>
                  <a:pt x="594944" y="735330"/>
                </a:lnTo>
                <a:lnTo>
                  <a:pt x="594842" y="736600"/>
                </a:lnTo>
                <a:lnTo>
                  <a:pt x="594804" y="737082"/>
                </a:lnTo>
                <a:lnTo>
                  <a:pt x="594804" y="808990"/>
                </a:lnTo>
                <a:lnTo>
                  <a:pt x="594804" y="810260"/>
                </a:lnTo>
                <a:lnTo>
                  <a:pt x="594677" y="810463"/>
                </a:lnTo>
                <a:lnTo>
                  <a:pt x="594677" y="826770"/>
                </a:lnTo>
                <a:lnTo>
                  <a:pt x="594601" y="831850"/>
                </a:lnTo>
                <a:lnTo>
                  <a:pt x="594207" y="832243"/>
                </a:lnTo>
                <a:lnTo>
                  <a:pt x="594207" y="850900"/>
                </a:lnTo>
                <a:lnTo>
                  <a:pt x="594093" y="858520"/>
                </a:lnTo>
                <a:lnTo>
                  <a:pt x="593979" y="862330"/>
                </a:lnTo>
                <a:lnTo>
                  <a:pt x="593940" y="863600"/>
                </a:lnTo>
                <a:lnTo>
                  <a:pt x="592797" y="865098"/>
                </a:lnTo>
                <a:lnTo>
                  <a:pt x="592797" y="894080"/>
                </a:lnTo>
                <a:lnTo>
                  <a:pt x="592734" y="897890"/>
                </a:lnTo>
                <a:lnTo>
                  <a:pt x="592658" y="899160"/>
                </a:lnTo>
                <a:lnTo>
                  <a:pt x="591718" y="900277"/>
                </a:lnTo>
                <a:lnTo>
                  <a:pt x="591718" y="922020"/>
                </a:lnTo>
                <a:lnTo>
                  <a:pt x="591642" y="922718"/>
                </a:lnTo>
                <a:lnTo>
                  <a:pt x="591591" y="951230"/>
                </a:lnTo>
                <a:lnTo>
                  <a:pt x="587565" y="955040"/>
                </a:lnTo>
                <a:lnTo>
                  <a:pt x="583399" y="958850"/>
                </a:lnTo>
                <a:lnTo>
                  <a:pt x="579577" y="963930"/>
                </a:lnTo>
                <a:lnTo>
                  <a:pt x="554507" y="989330"/>
                </a:lnTo>
                <a:lnTo>
                  <a:pt x="531495" y="1017270"/>
                </a:lnTo>
                <a:lnTo>
                  <a:pt x="508266" y="1046480"/>
                </a:lnTo>
                <a:lnTo>
                  <a:pt x="482511" y="1071880"/>
                </a:lnTo>
                <a:lnTo>
                  <a:pt x="464502" y="1087120"/>
                </a:lnTo>
                <a:lnTo>
                  <a:pt x="449160" y="1106170"/>
                </a:lnTo>
                <a:lnTo>
                  <a:pt x="434022" y="1126490"/>
                </a:lnTo>
                <a:lnTo>
                  <a:pt x="416572" y="1140460"/>
                </a:lnTo>
                <a:lnTo>
                  <a:pt x="405472" y="1148080"/>
                </a:lnTo>
                <a:lnTo>
                  <a:pt x="394982" y="1156970"/>
                </a:lnTo>
                <a:lnTo>
                  <a:pt x="385025" y="1164590"/>
                </a:lnTo>
                <a:lnTo>
                  <a:pt x="375513" y="1173480"/>
                </a:lnTo>
                <a:lnTo>
                  <a:pt x="367804" y="1174750"/>
                </a:lnTo>
                <a:lnTo>
                  <a:pt x="363778" y="1174750"/>
                </a:lnTo>
                <a:lnTo>
                  <a:pt x="369811" y="1167130"/>
                </a:lnTo>
                <a:lnTo>
                  <a:pt x="375920" y="1162050"/>
                </a:lnTo>
                <a:lnTo>
                  <a:pt x="381774" y="1154430"/>
                </a:lnTo>
                <a:lnTo>
                  <a:pt x="387057" y="1148080"/>
                </a:lnTo>
                <a:lnTo>
                  <a:pt x="387731" y="1148080"/>
                </a:lnTo>
                <a:lnTo>
                  <a:pt x="403186" y="1126490"/>
                </a:lnTo>
                <a:lnTo>
                  <a:pt x="417918" y="1109980"/>
                </a:lnTo>
                <a:lnTo>
                  <a:pt x="439331" y="1085850"/>
                </a:lnTo>
                <a:lnTo>
                  <a:pt x="443763" y="1079500"/>
                </a:lnTo>
                <a:lnTo>
                  <a:pt x="454406" y="1064260"/>
                </a:lnTo>
                <a:lnTo>
                  <a:pt x="476250" y="1041400"/>
                </a:lnTo>
                <a:lnTo>
                  <a:pt x="498716" y="1016000"/>
                </a:lnTo>
                <a:lnTo>
                  <a:pt x="521169" y="991870"/>
                </a:lnTo>
                <a:lnTo>
                  <a:pt x="522262" y="990600"/>
                </a:lnTo>
                <a:lnTo>
                  <a:pt x="534289" y="976630"/>
                </a:lnTo>
                <a:lnTo>
                  <a:pt x="536473" y="974090"/>
                </a:lnTo>
                <a:lnTo>
                  <a:pt x="537565" y="972820"/>
                </a:lnTo>
                <a:lnTo>
                  <a:pt x="543026" y="966470"/>
                </a:lnTo>
                <a:lnTo>
                  <a:pt x="544296" y="967740"/>
                </a:lnTo>
                <a:lnTo>
                  <a:pt x="545388" y="966470"/>
                </a:lnTo>
                <a:lnTo>
                  <a:pt x="550824" y="960120"/>
                </a:lnTo>
                <a:lnTo>
                  <a:pt x="555180" y="955040"/>
                </a:lnTo>
                <a:lnTo>
                  <a:pt x="566953" y="943610"/>
                </a:lnTo>
                <a:lnTo>
                  <a:pt x="576516" y="934720"/>
                </a:lnTo>
                <a:lnTo>
                  <a:pt x="579259" y="932180"/>
                </a:lnTo>
                <a:lnTo>
                  <a:pt x="583933" y="928370"/>
                </a:lnTo>
                <a:lnTo>
                  <a:pt x="591718" y="922020"/>
                </a:lnTo>
                <a:lnTo>
                  <a:pt x="591718" y="900277"/>
                </a:lnTo>
                <a:lnTo>
                  <a:pt x="586193" y="906780"/>
                </a:lnTo>
                <a:lnTo>
                  <a:pt x="579640" y="913130"/>
                </a:lnTo>
                <a:lnTo>
                  <a:pt x="572973" y="920750"/>
                </a:lnTo>
                <a:lnTo>
                  <a:pt x="566166" y="928370"/>
                </a:lnTo>
                <a:lnTo>
                  <a:pt x="566229" y="924560"/>
                </a:lnTo>
                <a:lnTo>
                  <a:pt x="561530" y="934720"/>
                </a:lnTo>
                <a:lnTo>
                  <a:pt x="560933" y="933450"/>
                </a:lnTo>
                <a:lnTo>
                  <a:pt x="560933" y="932180"/>
                </a:lnTo>
                <a:lnTo>
                  <a:pt x="553554" y="938530"/>
                </a:lnTo>
                <a:lnTo>
                  <a:pt x="547446" y="946124"/>
                </a:lnTo>
                <a:lnTo>
                  <a:pt x="541705" y="953706"/>
                </a:lnTo>
                <a:lnTo>
                  <a:pt x="535368" y="960120"/>
                </a:lnTo>
                <a:lnTo>
                  <a:pt x="534898" y="960120"/>
                </a:lnTo>
                <a:lnTo>
                  <a:pt x="534568" y="958850"/>
                </a:lnTo>
                <a:lnTo>
                  <a:pt x="536219" y="954824"/>
                </a:lnTo>
                <a:lnTo>
                  <a:pt x="536702" y="953706"/>
                </a:lnTo>
                <a:lnTo>
                  <a:pt x="540004" y="949960"/>
                </a:lnTo>
                <a:lnTo>
                  <a:pt x="542823" y="947420"/>
                </a:lnTo>
                <a:lnTo>
                  <a:pt x="544233" y="946124"/>
                </a:lnTo>
                <a:lnTo>
                  <a:pt x="544360" y="944829"/>
                </a:lnTo>
                <a:lnTo>
                  <a:pt x="544474" y="943610"/>
                </a:lnTo>
                <a:lnTo>
                  <a:pt x="544588" y="942340"/>
                </a:lnTo>
                <a:lnTo>
                  <a:pt x="544715" y="941070"/>
                </a:lnTo>
                <a:lnTo>
                  <a:pt x="544830" y="939800"/>
                </a:lnTo>
                <a:lnTo>
                  <a:pt x="557860" y="929640"/>
                </a:lnTo>
                <a:lnTo>
                  <a:pt x="570001" y="918210"/>
                </a:lnTo>
                <a:lnTo>
                  <a:pt x="581533" y="906780"/>
                </a:lnTo>
                <a:lnTo>
                  <a:pt x="592797" y="894080"/>
                </a:lnTo>
                <a:lnTo>
                  <a:pt x="592797" y="865098"/>
                </a:lnTo>
                <a:lnTo>
                  <a:pt x="590042" y="868680"/>
                </a:lnTo>
                <a:lnTo>
                  <a:pt x="586155" y="872490"/>
                </a:lnTo>
                <a:lnTo>
                  <a:pt x="582396" y="877570"/>
                </a:lnTo>
                <a:lnTo>
                  <a:pt x="581190" y="876300"/>
                </a:lnTo>
                <a:lnTo>
                  <a:pt x="559155" y="902970"/>
                </a:lnTo>
                <a:lnTo>
                  <a:pt x="521957" y="940549"/>
                </a:lnTo>
                <a:lnTo>
                  <a:pt x="521957" y="974090"/>
                </a:lnTo>
                <a:lnTo>
                  <a:pt x="521157" y="974090"/>
                </a:lnTo>
                <a:lnTo>
                  <a:pt x="520547" y="972820"/>
                </a:lnTo>
                <a:lnTo>
                  <a:pt x="521690" y="972820"/>
                </a:lnTo>
                <a:lnTo>
                  <a:pt x="521957" y="974090"/>
                </a:lnTo>
                <a:lnTo>
                  <a:pt x="521957" y="940549"/>
                </a:lnTo>
                <a:lnTo>
                  <a:pt x="516191" y="946378"/>
                </a:lnTo>
                <a:lnTo>
                  <a:pt x="516191" y="976630"/>
                </a:lnTo>
                <a:lnTo>
                  <a:pt x="512635" y="981710"/>
                </a:lnTo>
                <a:lnTo>
                  <a:pt x="508812" y="986790"/>
                </a:lnTo>
                <a:lnTo>
                  <a:pt x="504913" y="990600"/>
                </a:lnTo>
                <a:lnTo>
                  <a:pt x="506869" y="985520"/>
                </a:lnTo>
                <a:lnTo>
                  <a:pt x="511225" y="980440"/>
                </a:lnTo>
                <a:lnTo>
                  <a:pt x="516191" y="976630"/>
                </a:lnTo>
                <a:lnTo>
                  <a:pt x="516191" y="946378"/>
                </a:lnTo>
                <a:lnTo>
                  <a:pt x="511378" y="951230"/>
                </a:lnTo>
                <a:lnTo>
                  <a:pt x="489216" y="977900"/>
                </a:lnTo>
                <a:lnTo>
                  <a:pt x="465772" y="1005840"/>
                </a:lnTo>
                <a:lnTo>
                  <a:pt x="444576" y="1035050"/>
                </a:lnTo>
                <a:lnTo>
                  <a:pt x="428713" y="1057732"/>
                </a:lnTo>
                <a:lnTo>
                  <a:pt x="428713" y="1082040"/>
                </a:lnTo>
                <a:lnTo>
                  <a:pt x="428104" y="1083310"/>
                </a:lnTo>
                <a:lnTo>
                  <a:pt x="427634" y="1083310"/>
                </a:lnTo>
                <a:lnTo>
                  <a:pt x="427037" y="1084580"/>
                </a:lnTo>
                <a:lnTo>
                  <a:pt x="426300" y="1084580"/>
                </a:lnTo>
                <a:lnTo>
                  <a:pt x="425627" y="1085850"/>
                </a:lnTo>
                <a:lnTo>
                  <a:pt x="421894" y="1089621"/>
                </a:lnTo>
                <a:lnTo>
                  <a:pt x="420598" y="1090930"/>
                </a:lnTo>
                <a:lnTo>
                  <a:pt x="421830" y="1089621"/>
                </a:lnTo>
                <a:lnTo>
                  <a:pt x="421881" y="1089444"/>
                </a:lnTo>
                <a:lnTo>
                  <a:pt x="423011" y="1084580"/>
                </a:lnTo>
                <a:lnTo>
                  <a:pt x="424421" y="1084580"/>
                </a:lnTo>
                <a:lnTo>
                  <a:pt x="426237" y="1079500"/>
                </a:lnTo>
                <a:lnTo>
                  <a:pt x="427304" y="1080770"/>
                </a:lnTo>
                <a:lnTo>
                  <a:pt x="428713" y="1082040"/>
                </a:lnTo>
                <a:lnTo>
                  <a:pt x="428713" y="1057732"/>
                </a:lnTo>
                <a:lnTo>
                  <a:pt x="423252" y="1065530"/>
                </a:lnTo>
                <a:lnTo>
                  <a:pt x="417461" y="1072032"/>
                </a:lnTo>
                <a:lnTo>
                  <a:pt x="417461" y="1093901"/>
                </a:lnTo>
                <a:lnTo>
                  <a:pt x="415226" y="1096010"/>
                </a:lnTo>
                <a:lnTo>
                  <a:pt x="410070" y="1101090"/>
                </a:lnTo>
                <a:lnTo>
                  <a:pt x="410933" y="1102360"/>
                </a:lnTo>
                <a:lnTo>
                  <a:pt x="412076" y="1102360"/>
                </a:lnTo>
                <a:lnTo>
                  <a:pt x="412877" y="1103630"/>
                </a:lnTo>
                <a:lnTo>
                  <a:pt x="410248" y="1106004"/>
                </a:lnTo>
                <a:lnTo>
                  <a:pt x="409232" y="1104595"/>
                </a:lnTo>
                <a:lnTo>
                  <a:pt x="409219" y="1106932"/>
                </a:lnTo>
                <a:lnTo>
                  <a:pt x="408673" y="1107427"/>
                </a:lnTo>
                <a:lnTo>
                  <a:pt x="406514" y="1109980"/>
                </a:lnTo>
                <a:lnTo>
                  <a:pt x="405434" y="1108710"/>
                </a:lnTo>
                <a:lnTo>
                  <a:pt x="404761" y="1106170"/>
                </a:lnTo>
                <a:lnTo>
                  <a:pt x="404368" y="1106170"/>
                </a:lnTo>
                <a:lnTo>
                  <a:pt x="405777" y="1111250"/>
                </a:lnTo>
                <a:lnTo>
                  <a:pt x="400672" y="1116330"/>
                </a:lnTo>
                <a:lnTo>
                  <a:pt x="390080" y="1126490"/>
                </a:lnTo>
                <a:lnTo>
                  <a:pt x="390004" y="1113790"/>
                </a:lnTo>
                <a:lnTo>
                  <a:pt x="391426" y="1113790"/>
                </a:lnTo>
                <a:lnTo>
                  <a:pt x="394703" y="1108710"/>
                </a:lnTo>
                <a:lnTo>
                  <a:pt x="403491" y="1106170"/>
                </a:lnTo>
                <a:lnTo>
                  <a:pt x="404418" y="1104696"/>
                </a:lnTo>
                <a:lnTo>
                  <a:pt x="407924" y="1107084"/>
                </a:lnTo>
                <a:lnTo>
                  <a:pt x="409219" y="1106932"/>
                </a:lnTo>
                <a:lnTo>
                  <a:pt x="409219" y="1104595"/>
                </a:lnTo>
                <a:lnTo>
                  <a:pt x="404482" y="1104595"/>
                </a:lnTo>
                <a:lnTo>
                  <a:pt x="407517" y="1099820"/>
                </a:lnTo>
                <a:lnTo>
                  <a:pt x="408190" y="1101090"/>
                </a:lnTo>
                <a:lnTo>
                  <a:pt x="408114" y="1102360"/>
                </a:lnTo>
                <a:lnTo>
                  <a:pt x="408990" y="1099820"/>
                </a:lnTo>
                <a:lnTo>
                  <a:pt x="410730" y="1094740"/>
                </a:lnTo>
                <a:lnTo>
                  <a:pt x="417461" y="1093901"/>
                </a:lnTo>
                <a:lnTo>
                  <a:pt x="417461" y="1072032"/>
                </a:lnTo>
                <a:lnTo>
                  <a:pt x="399465" y="1092200"/>
                </a:lnTo>
                <a:lnTo>
                  <a:pt x="382663" y="1108710"/>
                </a:lnTo>
                <a:lnTo>
                  <a:pt x="368846" y="1130300"/>
                </a:lnTo>
                <a:lnTo>
                  <a:pt x="355257" y="1150620"/>
                </a:lnTo>
                <a:lnTo>
                  <a:pt x="354850" y="1151039"/>
                </a:lnTo>
                <a:lnTo>
                  <a:pt x="354850" y="1167130"/>
                </a:lnTo>
                <a:lnTo>
                  <a:pt x="353174" y="1169670"/>
                </a:lnTo>
                <a:lnTo>
                  <a:pt x="351231" y="1172210"/>
                </a:lnTo>
                <a:lnTo>
                  <a:pt x="349084" y="1174750"/>
                </a:lnTo>
                <a:lnTo>
                  <a:pt x="348221" y="1174750"/>
                </a:lnTo>
                <a:lnTo>
                  <a:pt x="354850" y="1167130"/>
                </a:lnTo>
                <a:lnTo>
                  <a:pt x="354850" y="1151039"/>
                </a:lnTo>
                <a:lnTo>
                  <a:pt x="339090" y="1167130"/>
                </a:lnTo>
                <a:lnTo>
                  <a:pt x="336346" y="1169670"/>
                </a:lnTo>
                <a:lnTo>
                  <a:pt x="333794" y="1170940"/>
                </a:lnTo>
                <a:lnTo>
                  <a:pt x="331177" y="1173480"/>
                </a:lnTo>
                <a:lnTo>
                  <a:pt x="283679" y="1173480"/>
                </a:lnTo>
                <a:lnTo>
                  <a:pt x="302577" y="1151890"/>
                </a:lnTo>
                <a:lnTo>
                  <a:pt x="311467" y="1141730"/>
                </a:lnTo>
                <a:lnTo>
                  <a:pt x="319252" y="1132840"/>
                </a:lnTo>
                <a:lnTo>
                  <a:pt x="321665" y="1130300"/>
                </a:lnTo>
                <a:lnTo>
                  <a:pt x="337299" y="1113790"/>
                </a:lnTo>
                <a:lnTo>
                  <a:pt x="355930" y="1094740"/>
                </a:lnTo>
                <a:lnTo>
                  <a:pt x="361073" y="1089444"/>
                </a:lnTo>
                <a:lnTo>
                  <a:pt x="368249" y="1082040"/>
                </a:lnTo>
                <a:lnTo>
                  <a:pt x="369481" y="1080770"/>
                </a:lnTo>
                <a:lnTo>
                  <a:pt x="383032" y="1066800"/>
                </a:lnTo>
                <a:lnTo>
                  <a:pt x="409384" y="1040130"/>
                </a:lnTo>
                <a:lnTo>
                  <a:pt x="422656" y="1026160"/>
                </a:lnTo>
                <a:lnTo>
                  <a:pt x="434721" y="1013460"/>
                </a:lnTo>
                <a:lnTo>
                  <a:pt x="437857" y="1009650"/>
                </a:lnTo>
                <a:lnTo>
                  <a:pt x="458762" y="984250"/>
                </a:lnTo>
                <a:lnTo>
                  <a:pt x="478091" y="966470"/>
                </a:lnTo>
                <a:lnTo>
                  <a:pt x="497230" y="946124"/>
                </a:lnTo>
                <a:lnTo>
                  <a:pt x="500989" y="942340"/>
                </a:lnTo>
                <a:lnTo>
                  <a:pt x="506056" y="937260"/>
                </a:lnTo>
                <a:lnTo>
                  <a:pt x="516191" y="927100"/>
                </a:lnTo>
                <a:lnTo>
                  <a:pt x="519747" y="923290"/>
                </a:lnTo>
                <a:lnTo>
                  <a:pt x="522122" y="920750"/>
                </a:lnTo>
                <a:lnTo>
                  <a:pt x="535178" y="906780"/>
                </a:lnTo>
                <a:lnTo>
                  <a:pt x="535305" y="908050"/>
                </a:lnTo>
                <a:lnTo>
                  <a:pt x="535368" y="909320"/>
                </a:lnTo>
                <a:lnTo>
                  <a:pt x="537324" y="909320"/>
                </a:lnTo>
                <a:lnTo>
                  <a:pt x="539254" y="906780"/>
                </a:lnTo>
                <a:lnTo>
                  <a:pt x="543115" y="901700"/>
                </a:lnTo>
                <a:lnTo>
                  <a:pt x="554342" y="892810"/>
                </a:lnTo>
                <a:lnTo>
                  <a:pt x="554723" y="890270"/>
                </a:lnTo>
                <a:lnTo>
                  <a:pt x="555294" y="886460"/>
                </a:lnTo>
                <a:lnTo>
                  <a:pt x="556107" y="886460"/>
                </a:lnTo>
                <a:lnTo>
                  <a:pt x="558050" y="887730"/>
                </a:lnTo>
                <a:lnTo>
                  <a:pt x="557644" y="889000"/>
                </a:lnTo>
                <a:lnTo>
                  <a:pt x="563448" y="882650"/>
                </a:lnTo>
                <a:lnTo>
                  <a:pt x="565759" y="880110"/>
                </a:lnTo>
                <a:lnTo>
                  <a:pt x="574103" y="871220"/>
                </a:lnTo>
                <a:lnTo>
                  <a:pt x="575322" y="869950"/>
                </a:lnTo>
                <a:lnTo>
                  <a:pt x="582637" y="862330"/>
                </a:lnTo>
                <a:lnTo>
                  <a:pt x="591248" y="853440"/>
                </a:lnTo>
                <a:lnTo>
                  <a:pt x="591591" y="853440"/>
                </a:lnTo>
                <a:lnTo>
                  <a:pt x="593331" y="850900"/>
                </a:lnTo>
                <a:lnTo>
                  <a:pt x="594207" y="850900"/>
                </a:lnTo>
                <a:lnTo>
                  <a:pt x="594207" y="832243"/>
                </a:lnTo>
                <a:lnTo>
                  <a:pt x="589368" y="836930"/>
                </a:lnTo>
                <a:lnTo>
                  <a:pt x="584212" y="840740"/>
                </a:lnTo>
                <a:lnTo>
                  <a:pt x="578904" y="844550"/>
                </a:lnTo>
                <a:lnTo>
                  <a:pt x="584415" y="839470"/>
                </a:lnTo>
                <a:lnTo>
                  <a:pt x="589508" y="833120"/>
                </a:lnTo>
                <a:lnTo>
                  <a:pt x="593636" y="828040"/>
                </a:lnTo>
                <a:lnTo>
                  <a:pt x="594677" y="826770"/>
                </a:lnTo>
                <a:lnTo>
                  <a:pt x="594677" y="810463"/>
                </a:lnTo>
                <a:lnTo>
                  <a:pt x="591515" y="815340"/>
                </a:lnTo>
                <a:lnTo>
                  <a:pt x="588365" y="819150"/>
                </a:lnTo>
                <a:lnTo>
                  <a:pt x="585622" y="822960"/>
                </a:lnTo>
                <a:lnTo>
                  <a:pt x="586752" y="816610"/>
                </a:lnTo>
                <a:lnTo>
                  <a:pt x="589127" y="814070"/>
                </a:lnTo>
                <a:lnTo>
                  <a:pt x="590308" y="812800"/>
                </a:lnTo>
                <a:lnTo>
                  <a:pt x="594804" y="808990"/>
                </a:lnTo>
                <a:lnTo>
                  <a:pt x="594804" y="737082"/>
                </a:lnTo>
                <a:lnTo>
                  <a:pt x="594741" y="737870"/>
                </a:lnTo>
                <a:lnTo>
                  <a:pt x="594639" y="739140"/>
                </a:lnTo>
                <a:lnTo>
                  <a:pt x="594537" y="740410"/>
                </a:lnTo>
                <a:lnTo>
                  <a:pt x="594423" y="741680"/>
                </a:lnTo>
                <a:lnTo>
                  <a:pt x="594207" y="744220"/>
                </a:lnTo>
                <a:lnTo>
                  <a:pt x="593864" y="746760"/>
                </a:lnTo>
                <a:lnTo>
                  <a:pt x="593953" y="749300"/>
                </a:lnTo>
                <a:lnTo>
                  <a:pt x="594067" y="754380"/>
                </a:lnTo>
                <a:lnTo>
                  <a:pt x="594131" y="758190"/>
                </a:lnTo>
                <a:lnTo>
                  <a:pt x="588530" y="763270"/>
                </a:lnTo>
                <a:lnTo>
                  <a:pt x="585419" y="766140"/>
                </a:lnTo>
                <a:lnTo>
                  <a:pt x="585419" y="824230"/>
                </a:lnTo>
                <a:lnTo>
                  <a:pt x="584606" y="825500"/>
                </a:lnTo>
                <a:lnTo>
                  <a:pt x="583666" y="826770"/>
                </a:lnTo>
                <a:lnTo>
                  <a:pt x="582930" y="828040"/>
                </a:lnTo>
                <a:lnTo>
                  <a:pt x="582333" y="826770"/>
                </a:lnTo>
                <a:lnTo>
                  <a:pt x="583399" y="825500"/>
                </a:lnTo>
                <a:lnTo>
                  <a:pt x="584339" y="824230"/>
                </a:lnTo>
                <a:lnTo>
                  <a:pt x="585419" y="824230"/>
                </a:lnTo>
                <a:lnTo>
                  <a:pt x="585419" y="766140"/>
                </a:lnTo>
                <a:lnTo>
                  <a:pt x="583018" y="768350"/>
                </a:lnTo>
                <a:lnTo>
                  <a:pt x="579780" y="772172"/>
                </a:lnTo>
                <a:lnTo>
                  <a:pt x="579780" y="814070"/>
                </a:lnTo>
                <a:lnTo>
                  <a:pt x="575818" y="819150"/>
                </a:lnTo>
                <a:lnTo>
                  <a:pt x="575221" y="819886"/>
                </a:lnTo>
                <a:lnTo>
                  <a:pt x="575221" y="834821"/>
                </a:lnTo>
                <a:lnTo>
                  <a:pt x="574586" y="835660"/>
                </a:lnTo>
                <a:lnTo>
                  <a:pt x="569290" y="842010"/>
                </a:lnTo>
                <a:lnTo>
                  <a:pt x="561365" y="852170"/>
                </a:lnTo>
                <a:lnTo>
                  <a:pt x="553008" y="861060"/>
                </a:lnTo>
                <a:lnTo>
                  <a:pt x="544360" y="869950"/>
                </a:lnTo>
                <a:lnTo>
                  <a:pt x="552513" y="861060"/>
                </a:lnTo>
                <a:lnTo>
                  <a:pt x="560552" y="850900"/>
                </a:lnTo>
                <a:lnTo>
                  <a:pt x="568579" y="842010"/>
                </a:lnTo>
                <a:lnTo>
                  <a:pt x="572058" y="838200"/>
                </a:lnTo>
                <a:lnTo>
                  <a:pt x="573214" y="836930"/>
                </a:lnTo>
                <a:lnTo>
                  <a:pt x="574382" y="835660"/>
                </a:lnTo>
                <a:lnTo>
                  <a:pt x="575221" y="834821"/>
                </a:lnTo>
                <a:lnTo>
                  <a:pt x="575221" y="819886"/>
                </a:lnTo>
                <a:lnTo>
                  <a:pt x="573747" y="821690"/>
                </a:lnTo>
                <a:lnTo>
                  <a:pt x="573481" y="821690"/>
                </a:lnTo>
                <a:lnTo>
                  <a:pt x="573481" y="824230"/>
                </a:lnTo>
                <a:lnTo>
                  <a:pt x="572541" y="825500"/>
                </a:lnTo>
                <a:lnTo>
                  <a:pt x="571728" y="825500"/>
                </a:lnTo>
                <a:lnTo>
                  <a:pt x="571804" y="822960"/>
                </a:lnTo>
                <a:lnTo>
                  <a:pt x="572465" y="821690"/>
                </a:lnTo>
                <a:lnTo>
                  <a:pt x="573201" y="821690"/>
                </a:lnTo>
                <a:lnTo>
                  <a:pt x="573278" y="822960"/>
                </a:lnTo>
                <a:lnTo>
                  <a:pt x="573481" y="824230"/>
                </a:lnTo>
                <a:lnTo>
                  <a:pt x="573481" y="821690"/>
                </a:lnTo>
                <a:lnTo>
                  <a:pt x="575551" y="819150"/>
                </a:lnTo>
                <a:lnTo>
                  <a:pt x="577634" y="816610"/>
                </a:lnTo>
                <a:lnTo>
                  <a:pt x="579780" y="814070"/>
                </a:lnTo>
                <a:lnTo>
                  <a:pt x="579780" y="772172"/>
                </a:lnTo>
                <a:lnTo>
                  <a:pt x="577634" y="774700"/>
                </a:lnTo>
                <a:lnTo>
                  <a:pt x="572401" y="781050"/>
                </a:lnTo>
                <a:lnTo>
                  <a:pt x="561251" y="792086"/>
                </a:lnTo>
                <a:lnTo>
                  <a:pt x="561251" y="834758"/>
                </a:lnTo>
                <a:lnTo>
                  <a:pt x="560590" y="835660"/>
                </a:lnTo>
                <a:lnTo>
                  <a:pt x="560197" y="836041"/>
                </a:lnTo>
                <a:lnTo>
                  <a:pt x="560197" y="840740"/>
                </a:lnTo>
                <a:lnTo>
                  <a:pt x="550329" y="852170"/>
                </a:lnTo>
                <a:lnTo>
                  <a:pt x="540423" y="864870"/>
                </a:lnTo>
                <a:lnTo>
                  <a:pt x="530834" y="876300"/>
                </a:lnTo>
                <a:lnTo>
                  <a:pt x="521957" y="889000"/>
                </a:lnTo>
                <a:lnTo>
                  <a:pt x="520750" y="890270"/>
                </a:lnTo>
                <a:lnTo>
                  <a:pt x="519544" y="889000"/>
                </a:lnTo>
                <a:lnTo>
                  <a:pt x="518401" y="887730"/>
                </a:lnTo>
                <a:lnTo>
                  <a:pt x="512356" y="900430"/>
                </a:lnTo>
                <a:lnTo>
                  <a:pt x="503885" y="910590"/>
                </a:lnTo>
                <a:lnTo>
                  <a:pt x="494385" y="919137"/>
                </a:lnTo>
                <a:lnTo>
                  <a:pt x="494385" y="920750"/>
                </a:lnTo>
                <a:lnTo>
                  <a:pt x="492912" y="923290"/>
                </a:lnTo>
                <a:lnTo>
                  <a:pt x="492569" y="923290"/>
                </a:lnTo>
                <a:lnTo>
                  <a:pt x="493179" y="922020"/>
                </a:lnTo>
                <a:lnTo>
                  <a:pt x="494055" y="920750"/>
                </a:lnTo>
                <a:lnTo>
                  <a:pt x="494385" y="920750"/>
                </a:lnTo>
                <a:lnTo>
                  <a:pt x="494385" y="919137"/>
                </a:lnTo>
                <a:lnTo>
                  <a:pt x="493991" y="919480"/>
                </a:lnTo>
                <a:lnTo>
                  <a:pt x="483717" y="928370"/>
                </a:lnTo>
                <a:lnTo>
                  <a:pt x="484593" y="929640"/>
                </a:lnTo>
                <a:lnTo>
                  <a:pt x="486600" y="929640"/>
                </a:lnTo>
                <a:lnTo>
                  <a:pt x="483768" y="932789"/>
                </a:lnTo>
                <a:lnTo>
                  <a:pt x="482790" y="931240"/>
                </a:lnTo>
                <a:lnTo>
                  <a:pt x="477761" y="930808"/>
                </a:lnTo>
                <a:lnTo>
                  <a:pt x="480923" y="933335"/>
                </a:lnTo>
                <a:lnTo>
                  <a:pt x="483285" y="933335"/>
                </a:lnTo>
                <a:lnTo>
                  <a:pt x="479767" y="937260"/>
                </a:lnTo>
                <a:lnTo>
                  <a:pt x="478751" y="934720"/>
                </a:lnTo>
                <a:lnTo>
                  <a:pt x="477862" y="933450"/>
                </a:lnTo>
                <a:lnTo>
                  <a:pt x="478828" y="938530"/>
                </a:lnTo>
                <a:lnTo>
                  <a:pt x="475399" y="942340"/>
                </a:lnTo>
                <a:lnTo>
                  <a:pt x="474332" y="941070"/>
                </a:lnTo>
                <a:lnTo>
                  <a:pt x="473329" y="943610"/>
                </a:lnTo>
                <a:lnTo>
                  <a:pt x="473214" y="943825"/>
                </a:lnTo>
                <a:lnTo>
                  <a:pt x="472059" y="946124"/>
                </a:lnTo>
                <a:lnTo>
                  <a:pt x="470839" y="947420"/>
                </a:lnTo>
                <a:lnTo>
                  <a:pt x="463194" y="956310"/>
                </a:lnTo>
                <a:lnTo>
                  <a:pt x="459308" y="960120"/>
                </a:lnTo>
                <a:lnTo>
                  <a:pt x="447128" y="971550"/>
                </a:lnTo>
                <a:lnTo>
                  <a:pt x="435127" y="981710"/>
                </a:lnTo>
                <a:lnTo>
                  <a:pt x="423418" y="993140"/>
                </a:lnTo>
                <a:lnTo>
                  <a:pt x="412267" y="1004443"/>
                </a:lnTo>
                <a:lnTo>
                  <a:pt x="410400" y="1005840"/>
                </a:lnTo>
                <a:lnTo>
                  <a:pt x="408787" y="1008380"/>
                </a:lnTo>
                <a:lnTo>
                  <a:pt x="407111" y="1009650"/>
                </a:lnTo>
                <a:lnTo>
                  <a:pt x="407657" y="1004443"/>
                </a:lnTo>
                <a:lnTo>
                  <a:pt x="407581" y="996950"/>
                </a:lnTo>
                <a:lnTo>
                  <a:pt x="408457" y="990600"/>
                </a:lnTo>
                <a:lnTo>
                  <a:pt x="409194" y="990600"/>
                </a:lnTo>
                <a:lnTo>
                  <a:pt x="409473" y="991196"/>
                </a:lnTo>
                <a:lnTo>
                  <a:pt x="409917" y="990600"/>
                </a:lnTo>
                <a:lnTo>
                  <a:pt x="413626" y="985520"/>
                </a:lnTo>
                <a:lnTo>
                  <a:pt x="422681" y="984250"/>
                </a:lnTo>
                <a:lnTo>
                  <a:pt x="427304" y="977900"/>
                </a:lnTo>
                <a:lnTo>
                  <a:pt x="427913" y="977900"/>
                </a:lnTo>
                <a:lnTo>
                  <a:pt x="427812" y="979170"/>
                </a:lnTo>
                <a:lnTo>
                  <a:pt x="427710" y="980440"/>
                </a:lnTo>
                <a:lnTo>
                  <a:pt x="428777" y="977900"/>
                </a:lnTo>
                <a:lnTo>
                  <a:pt x="430923" y="972820"/>
                </a:lnTo>
                <a:lnTo>
                  <a:pt x="441388" y="971550"/>
                </a:lnTo>
                <a:lnTo>
                  <a:pt x="444207" y="962660"/>
                </a:lnTo>
                <a:lnTo>
                  <a:pt x="445617" y="962660"/>
                </a:lnTo>
                <a:lnTo>
                  <a:pt x="447903" y="957580"/>
                </a:lnTo>
                <a:lnTo>
                  <a:pt x="450367" y="960628"/>
                </a:lnTo>
                <a:lnTo>
                  <a:pt x="453174" y="957580"/>
                </a:lnTo>
                <a:lnTo>
                  <a:pt x="471868" y="937260"/>
                </a:lnTo>
                <a:lnTo>
                  <a:pt x="476542" y="932180"/>
                </a:lnTo>
                <a:lnTo>
                  <a:pt x="477761" y="930808"/>
                </a:lnTo>
                <a:lnTo>
                  <a:pt x="490105" y="916940"/>
                </a:lnTo>
                <a:lnTo>
                  <a:pt x="503669" y="901700"/>
                </a:lnTo>
                <a:lnTo>
                  <a:pt x="509054" y="895350"/>
                </a:lnTo>
                <a:lnTo>
                  <a:pt x="530580" y="869950"/>
                </a:lnTo>
                <a:lnTo>
                  <a:pt x="557974" y="838200"/>
                </a:lnTo>
                <a:lnTo>
                  <a:pt x="558050" y="839470"/>
                </a:lnTo>
                <a:lnTo>
                  <a:pt x="558787" y="840740"/>
                </a:lnTo>
                <a:lnTo>
                  <a:pt x="560197" y="840740"/>
                </a:lnTo>
                <a:lnTo>
                  <a:pt x="560197" y="836041"/>
                </a:lnTo>
                <a:lnTo>
                  <a:pt x="559257" y="836930"/>
                </a:lnTo>
                <a:lnTo>
                  <a:pt x="560400" y="835660"/>
                </a:lnTo>
                <a:lnTo>
                  <a:pt x="561251" y="834758"/>
                </a:lnTo>
                <a:lnTo>
                  <a:pt x="561251" y="792086"/>
                </a:lnTo>
                <a:lnTo>
                  <a:pt x="548017" y="805180"/>
                </a:lnTo>
                <a:lnTo>
                  <a:pt x="525665" y="833120"/>
                </a:lnTo>
                <a:lnTo>
                  <a:pt x="503034" y="861060"/>
                </a:lnTo>
                <a:lnTo>
                  <a:pt x="483793" y="879475"/>
                </a:lnTo>
                <a:lnTo>
                  <a:pt x="483793" y="895350"/>
                </a:lnTo>
                <a:lnTo>
                  <a:pt x="470662" y="911860"/>
                </a:lnTo>
                <a:lnTo>
                  <a:pt x="466280" y="916940"/>
                </a:lnTo>
                <a:lnTo>
                  <a:pt x="466344" y="915670"/>
                </a:lnTo>
                <a:lnTo>
                  <a:pt x="466483" y="913130"/>
                </a:lnTo>
                <a:lnTo>
                  <a:pt x="466547" y="909320"/>
                </a:lnTo>
                <a:lnTo>
                  <a:pt x="467017" y="905510"/>
                </a:lnTo>
                <a:lnTo>
                  <a:pt x="468363" y="905510"/>
                </a:lnTo>
                <a:lnTo>
                  <a:pt x="467550" y="906780"/>
                </a:lnTo>
                <a:lnTo>
                  <a:pt x="468579" y="905510"/>
                </a:lnTo>
                <a:lnTo>
                  <a:pt x="471652" y="901700"/>
                </a:lnTo>
                <a:lnTo>
                  <a:pt x="479158" y="900430"/>
                </a:lnTo>
                <a:lnTo>
                  <a:pt x="483793" y="895350"/>
                </a:lnTo>
                <a:lnTo>
                  <a:pt x="483793" y="879475"/>
                </a:lnTo>
                <a:lnTo>
                  <a:pt x="477812" y="885190"/>
                </a:lnTo>
                <a:lnTo>
                  <a:pt x="460146" y="900430"/>
                </a:lnTo>
                <a:lnTo>
                  <a:pt x="450786" y="912291"/>
                </a:lnTo>
                <a:lnTo>
                  <a:pt x="450786" y="937260"/>
                </a:lnTo>
                <a:lnTo>
                  <a:pt x="443496" y="944829"/>
                </a:lnTo>
                <a:lnTo>
                  <a:pt x="435914" y="953706"/>
                </a:lnTo>
                <a:lnTo>
                  <a:pt x="427977" y="961390"/>
                </a:lnTo>
                <a:lnTo>
                  <a:pt x="419722" y="969010"/>
                </a:lnTo>
                <a:lnTo>
                  <a:pt x="401370" y="985520"/>
                </a:lnTo>
                <a:lnTo>
                  <a:pt x="389407" y="1001649"/>
                </a:lnTo>
                <a:lnTo>
                  <a:pt x="389407" y="1026160"/>
                </a:lnTo>
                <a:lnTo>
                  <a:pt x="382562" y="1033780"/>
                </a:lnTo>
                <a:lnTo>
                  <a:pt x="375119" y="1041400"/>
                </a:lnTo>
                <a:lnTo>
                  <a:pt x="360464" y="1059180"/>
                </a:lnTo>
                <a:lnTo>
                  <a:pt x="353174" y="1066800"/>
                </a:lnTo>
                <a:lnTo>
                  <a:pt x="349161" y="1070610"/>
                </a:lnTo>
                <a:lnTo>
                  <a:pt x="345059" y="1074420"/>
                </a:lnTo>
                <a:lnTo>
                  <a:pt x="340563" y="1075690"/>
                </a:lnTo>
                <a:lnTo>
                  <a:pt x="338416" y="1076960"/>
                </a:lnTo>
                <a:lnTo>
                  <a:pt x="336473" y="1079500"/>
                </a:lnTo>
                <a:lnTo>
                  <a:pt x="334467" y="1080770"/>
                </a:lnTo>
                <a:lnTo>
                  <a:pt x="346798" y="1065530"/>
                </a:lnTo>
                <a:lnTo>
                  <a:pt x="354152" y="1057910"/>
                </a:lnTo>
                <a:lnTo>
                  <a:pt x="360273" y="1051560"/>
                </a:lnTo>
                <a:lnTo>
                  <a:pt x="361708" y="1050290"/>
                </a:lnTo>
                <a:lnTo>
                  <a:pt x="374916" y="1038567"/>
                </a:lnTo>
                <a:lnTo>
                  <a:pt x="389407" y="1026160"/>
                </a:lnTo>
                <a:lnTo>
                  <a:pt x="389407" y="1001649"/>
                </a:lnTo>
                <a:lnTo>
                  <a:pt x="370281" y="1027430"/>
                </a:lnTo>
                <a:lnTo>
                  <a:pt x="352577" y="1042670"/>
                </a:lnTo>
                <a:lnTo>
                  <a:pt x="349021" y="1045210"/>
                </a:lnTo>
                <a:lnTo>
                  <a:pt x="345732" y="1047750"/>
                </a:lnTo>
                <a:lnTo>
                  <a:pt x="342379" y="1050290"/>
                </a:lnTo>
                <a:lnTo>
                  <a:pt x="347103" y="1043940"/>
                </a:lnTo>
                <a:lnTo>
                  <a:pt x="353085" y="1036320"/>
                </a:lnTo>
                <a:lnTo>
                  <a:pt x="359308" y="1028700"/>
                </a:lnTo>
                <a:lnTo>
                  <a:pt x="364782" y="1021080"/>
                </a:lnTo>
                <a:lnTo>
                  <a:pt x="368947" y="1022350"/>
                </a:lnTo>
                <a:lnTo>
                  <a:pt x="369265" y="1021080"/>
                </a:lnTo>
                <a:lnTo>
                  <a:pt x="371563" y="1012190"/>
                </a:lnTo>
                <a:lnTo>
                  <a:pt x="375983" y="1014730"/>
                </a:lnTo>
                <a:lnTo>
                  <a:pt x="377698" y="1012190"/>
                </a:lnTo>
                <a:lnTo>
                  <a:pt x="390550" y="993140"/>
                </a:lnTo>
                <a:lnTo>
                  <a:pt x="408584" y="972820"/>
                </a:lnTo>
                <a:lnTo>
                  <a:pt x="424929" y="957580"/>
                </a:lnTo>
                <a:lnTo>
                  <a:pt x="429094" y="953706"/>
                </a:lnTo>
                <a:lnTo>
                  <a:pt x="450786" y="937260"/>
                </a:lnTo>
                <a:lnTo>
                  <a:pt x="450786" y="912291"/>
                </a:lnTo>
                <a:lnTo>
                  <a:pt x="445109" y="919480"/>
                </a:lnTo>
                <a:lnTo>
                  <a:pt x="430237" y="938530"/>
                </a:lnTo>
                <a:lnTo>
                  <a:pt x="413016" y="952500"/>
                </a:lnTo>
                <a:lnTo>
                  <a:pt x="410540" y="953706"/>
                </a:lnTo>
                <a:lnTo>
                  <a:pt x="409397" y="954824"/>
                </a:lnTo>
                <a:lnTo>
                  <a:pt x="407987" y="956310"/>
                </a:lnTo>
                <a:lnTo>
                  <a:pt x="405371" y="957580"/>
                </a:lnTo>
                <a:lnTo>
                  <a:pt x="420751" y="932180"/>
                </a:lnTo>
                <a:lnTo>
                  <a:pt x="440372" y="906780"/>
                </a:lnTo>
                <a:lnTo>
                  <a:pt x="462864" y="883920"/>
                </a:lnTo>
                <a:lnTo>
                  <a:pt x="486803" y="863600"/>
                </a:lnTo>
                <a:lnTo>
                  <a:pt x="487743" y="857250"/>
                </a:lnTo>
                <a:lnTo>
                  <a:pt x="486740" y="848360"/>
                </a:lnTo>
                <a:lnTo>
                  <a:pt x="486829" y="847090"/>
                </a:lnTo>
                <a:lnTo>
                  <a:pt x="486930" y="845820"/>
                </a:lnTo>
                <a:lnTo>
                  <a:pt x="487019" y="844550"/>
                </a:lnTo>
                <a:lnTo>
                  <a:pt x="487121" y="843280"/>
                </a:lnTo>
                <a:lnTo>
                  <a:pt x="487210" y="842010"/>
                </a:lnTo>
                <a:lnTo>
                  <a:pt x="488645" y="842010"/>
                </a:lnTo>
                <a:lnTo>
                  <a:pt x="491972" y="836930"/>
                </a:lnTo>
                <a:lnTo>
                  <a:pt x="500697" y="835660"/>
                </a:lnTo>
                <a:lnTo>
                  <a:pt x="504850" y="829310"/>
                </a:lnTo>
                <a:lnTo>
                  <a:pt x="505460" y="829310"/>
                </a:lnTo>
                <a:lnTo>
                  <a:pt x="505383" y="830580"/>
                </a:lnTo>
                <a:lnTo>
                  <a:pt x="505929" y="829310"/>
                </a:lnTo>
                <a:lnTo>
                  <a:pt x="508076" y="824230"/>
                </a:lnTo>
                <a:lnTo>
                  <a:pt x="518274" y="822960"/>
                </a:lnTo>
                <a:lnTo>
                  <a:pt x="520420" y="812800"/>
                </a:lnTo>
                <a:lnTo>
                  <a:pt x="521817" y="814070"/>
                </a:lnTo>
                <a:lnTo>
                  <a:pt x="522287" y="812800"/>
                </a:lnTo>
                <a:lnTo>
                  <a:pt x="523697" y="808990"/>
                </a:lnTo>
                <a:lnTo>
                  <a:pt x="526783" y="811377"/>
                </a:lnTo>
                <a:lnTo>
                  <a:pt x="528624" y="808990"/>
                </a:lnTo>
                <a:lnTo>
                  <a:pt x="529602" y="807720"/>
                </a:lnTo>
                <a:lnTo>
                  <a:pt x="534098" y="802640"/>
                </a:lnTo>
                <a:lnTo>
                  <a:pt x="538861" y="796290"/>
                </a:lnTo>
                <a:lnTo>
                  <a:pt x="540537" y="801370"/>
                </a:lnTo>
                <a:lnTo>
                  <a:pt x="543496" y="802640"/>
                </a:lnTo>
                <a:lnTo>
                  <a:pt x="541007" y="798830"/>
                </a:lnTo>
                <a:lnTo>
                  <a:pt x="539394" y="796290"/>
                </a:lnTo>
                <a:lnTo>
                  <a:pt x="540943" y="793750"/>
                </a:lnTo>
                <a:lnTo>
                  <a:pt x="542480" y="792480"/>
                </a:lnTo>
                <a:lnTo>
                  <a:pt x="543966" y="791210"/>
                </a:lnTo>
                <a:lnTo>
                  <a:pt x="545033" y="791210"/>
                </a:lnTo>
                <a:lnTo>
                  <a:pt x="545439" y="792480"/>
                </a:lnTo>
                <a:lnTo>
                  <a:pt x="550405" y="791210"/>
                </a:lnTo>
                <a:lnTo>
                  <a:pt x="546773" y="783590"/>
                </a:lnTo>
                <a:lnTo>
                  <a:pt x="552411" y="783590"/>
                </a:lnTo>
                <a:lnTo>
                  <a:pt x="553681" y="784860"/>
                </a:lnTo>
                <a:lnTo>
                  <a:pt x="556641" y="783590"/>
                </a:lnTo>
                <a:lnTo>
                  <a:pt x="550062" y="781050"/>
                </a:lnTo>
                <a:lnTo>
                  <a:pt x="556234" y="781050"/>
                </a:lnTo>
                <a:lnTo>
                  <a:pt x="555967" y="782320"/>
                </a:lnTo>
                <a:lnTo>
                  <a:pt x="556437" y="782320"/>
                </a:lnTo>
                <a:lnTo>
                  <a:pt x="557288" y="781050"/>
                </a:lnTo>
                <a:lnTo>
                  <a:pt x="559003" y="778510"/>
                </a:lnTo>
                <a:lnTo>
                  <a:pt x="559854" y="777240"/>
                </a:lnTo>
                <a:lnTo>
                  <a:pt x="565632" y="774700"/>
                </a:lnTo>
                <a:lnTo>
                  <a:pt x="565632" y="767080"/>
                </a:lnTo>
                <a:lnTo>
                  <a:pt x="565632" y="765810"/>
                </a:lnTo>
                <a:lnTo>
                  <a:pt x="569988" y="768350"/>
                </a:lnTo>
                <a:lnTo>
                  <a:pt x="570039" y="765810"/>
                </a:lnTo>
                <a:lnTo>
                  <a:pt x="570128" y="762000"/>
                </a:lnTo>
                <a:lnTo>
                  <a:pt x="574954" y="763270"/>
                </a:lnTo>
                <a:lnTo>
                  <a:pt x="574814" y="762000"/>
                </a:lnTo>
                <a:lnTo>
                  <a:pt x="574687" y="760730"/>
                </a:lnTo>
                <a:lnTo>
                  <a:pt x="576097" y="760730"/>
                </a:lnTo>
                <a:lnTo>
                  <a:pt x="575157" y="759460"/>
                </a:lnTo>
                <a:lnTo>
                  <a:pt x="574217" y="758190"/>
                </a:lnTo>
                <a:lnTo>
                  <a:pt x="578408" y="754380"/>
                </a:lnTo>
                <a:lnTo>
                  <a:pt x="579805" y="753110"/>
                </a:lnTo>
                <a:lnTo>
                  <a:pt x="585050" y="746760"/>
                </a:lnTo>
                <a:lnTo>
                  <a:pt x="590067" y="741680"/>
                </a:lnTo>
                <a:lnTo>
                  <a:pt x="594944" y="735330"/>
                </a:lnTo>
                <a:lnTo>
                  <a:pt x="594944" y="698373"/>
                </a:lnTo>
                <a:lnTo>
                  <a:pt x="593813" y="699668"/>
                </a:lnTo>
                <a:lnTo>
                  <a:pt x="590384" y="703580"/>
                </a:lnTo>
                <a:lnTo>
                  <a:pt x="587298" y="708660"/>
                </a:lnTo>
                <a:lnTo>
                  <a:pt x="573278" y="724535"/>
                </a:lnTo>
                <a:lnTo>
                  <a:pt x="573278" y="754380"/>
                </a:lnTo>
                <a:lnTo>
                  <a:pt x="572135" y="755650"/>
                </a:lnTo>
                <a:lnTo>
                  <a:pt x="570928" y="758190"/>
                </a:lnTo>
                <a:lnTo>
                  <a:pt x="569925" y="759460"/>
                </a:lnTo>
                <a:lnTo>
                  <a:pt x="569112" y="759460"/>
                </a:lnTo>
                <a:lnTo>
                  <a:pt x="570522" y="758190"/>
                </a:lnTo>
                <a:lnTo>
                  <a:pt x="571868" y="755650"/>
                </a:lnTo>
                <a:lnTo>
                  <a:pt x="573278" y="754380"/>
                </a:lnTo>
                <a:lnTo>
                  <a:pt x="573278" y="724535"/>
                </a:lnTo>
                <a:lnTo>
                  <a:pt x="563727" y="735330"/>
                </a:lnTo>
                <a:lnTo>
                  <a:pt x="563283" y="735939"/>
                </a:lnTo>
                <a:lnTo>
                  <a:pt x="563283" y="767080"/>
                </a:lnTo>
                <a:lnTo>
                  <a:pt x="560933" y="772160"/>
                </a:lnTo>
                <a:lnTo>
                  <a:pt x="557707" y="774700"/>
                </a:lnTo>
                <a:lnTo>
                  <a:pt x="554151" y="778510"/>
                </a:lnTo>
                <a:lnTo>
                  <a:pt x="557237" y="774700"/>
                </a:lnTo>
                <a:lnTo>
                  <a:pt x="563283" y="767080"/>
                </a:lnTo>
                <a:lnTo>
                  <a:pt x="563283" y="735939"/>
                </a:lnTo>
                <a:lnTo>
                  <a:pt x="520852" y="793750"/>
                </a:lnTo>
                <a:lnTo>
                  <a:pt x="496874" y="820420"/>
                </a:lnTo>
                <a:lnTo>
                  <a:pt x="479933" y="836930"/>
                </a:lnTo>
                <a:lnTo>
                  <a:pt x="465963" y="858520"/>
                </a:lnTo>
                <a:lnTo>
                  <a:pt x="452208" y="878840"/>
                </a:lnTo>
                <a:lnTo>
                  <a:pt x="435952" y="894080"/>
                </a:lnTo>
                <a:lnTo>
                  <a:pt x="403961" y="923290"/>
                </a:lnTo>
                <a:lnTo>
                  <a:pt x="377126" y="955040"/>
                </a:lnTo>
                <a:lnTo>
                  <a:pt x="353656" y="990600"/>
                </a:lnTo>
                <a:lnTo>
                  <a:pt x="332714" y="1025855"/>
                </a:lnTo>
                <a:lnTo>
                  <a:pt x="332714" y="1057910"/>
                </a:lnTo>
                <a:lnTo>
                  <a:pt x="325856" y="1064260"/>
                </a:lnTo>
                <a:lnTo>
                  <a:pt x="319239" y="1069340"/>
                </a:lnTo>
                <a:lnTo>
                  <a:pt x="312839" y="1075690"/>
                </a:lnTo>
                <a:lnTo>
                  <a:pt x="306628" y="1082040"/>
                </a:lnTo>
                <a:lnTo>
                  <a:pt x="312864" y="1075372"/>
                </a:lnTo>
                <a:lnTo>
                  <a:pt x="315696" y="1071880"/>
                </a:lnTo>
                <a:lnTo>
                  <a:pt x="319290" y="1065530"/>
                </a:lnTo>
                <a:lnTo>
                  <a:pt x="321856" y="1060450"/>
                </a:lnTo>
                <a:lnTo>
                  <a:pt x="322529" y="1059180"/>
                </a:lnTo>
                <a:lnTo>
                  <a:pt x="323265" y="1059180"/>
                </a:lnTo>
                <a:lnTo>
                  <a:pt x="323926" y="1057910"/>
                </a:lnTo>
                <a:lnTo>
                  <a:pt x="327621" y="1059180"/>
                </a:lnTo>
                <a:lnTo>
                  <a:pt x="330377" y="1059180"/>
                </a:lnTo>
                <a:lnTo>
                  <a:pt x="332714" y="1057910"/>
                </a:lnTo>
                <a:lnTo>
                  <a:pt x="332714" y="1025855"/>
                </a:lnTo>
                <a:lnTo>
                  <a:pt x="331774" y="1027430"/>
                </a:lnTo>
                <a:lnTo>
                  <a:pt x="320662" y="1038567"/>
                </a:lnTo>
                <a:lnTo>
                  <a:pt x="319405" y="1040130"/>
                </a:lnTo>
                <a:lnTo>
                  <a:pt x="309740" y="1052830"/>
                </a:lnTo>
                <a:lnTo>
                  <a:pt x="299643" y="1065530"/>
                </a:lnTo>
                <a:lnTo>
                  <a:pt x="299554" y="1065657"/>
                </a:lnTo>
                <a:lnTo>
                  <a:pt x="299554" y="1089444"/>
                </a:lnTo>
                <a:lnTo>
                  <a:pt x="297040" y="1092555"/>
                </a:lnTo>
                <a:lnTo>
                  <a:pt x="297903" y="1090930"/>
                </a:lnTo>
                <a:lnTo>
                  <a:pt x="299554" y="1089444"/>
                </a:lnTo>
                <a:lnTo>
                  <a:pt x="299554" y="1065657"/>
                </a:lnTo>
                <a:lnTo>
                  <a:pt x="292519" y="1075702"/>
                </a:lnTo>
                <a:lnTo>
                  <a:pt x="292519" y="1143012"/>
                </a:lnTo>
                <a:lnTo>
                  <a:pt x="291058" y="1145540"/>
                </a:lnTo>
                <a:lnTo>
                  <a:pt x="289788" y="1146810"/>
                </a:lnTo>
                <a:lnTo>
                  <a:pt x="289318" y="1146810"/>
                </a:lnTo>
                <a:lnTo>
                  <a:pt x="290931" y="1144270"/>
                </a:lnTo>
                <a:lnTo>
                  <a:pt x="292519" y="1143012"/>
                </a:lnTo>
                <a:lnTo>
                  <a:pt x="292519" y="1075702"/>
                </a:lnTo>
                <a:lnTo>
                  <a:pt x="289852" y="1079500"/>
                </a:lnTo>
                <a:lnTo>
                  <a:pt x="288518" y="1080770"/>
                </a:lnTo>
                <a:lnTo>
                  <a:pt x="288518" y="1146810"/>
                </a:lnTo>
                <a:lnTo>
                  <a:pt x="286499" y="1151890"/>
                </a:lnTo>
                <a:lnTo>
                  <a:pt x="284022" y="1150620"/>
                </a:lnTo>
                <a:lnTo>
                  <a:pt x="284556" y="1149350"/>
                </a:lnTo>
                <a:lnTo>
                  <a:pt x="285153" y="1148080"/>
                </a:lnTo>
                <a:lnTo>
                  <a:pt x="287578" y="1148080"/>
                </a:lnTo>
                <a:lnTo>
                  <a:pt x="288518" y="1146810"/>
                </a:lnTo>
                <a:lnTo>
                  <a:pt x="288518" y="1080770"/>
                </a:lnTo>
                <a:lnTo>
                  <a:pt x="267042" y="1101229"/>
                </a:lnTo>
                <a:lnTo>
                  <a:pt x="267042" y="1130300"/>
                </a:lnTo>
                <a:lnTo>
                  <a:pt x="259410" y="1140460"/>
                </a:lnTo>
                <a:lnTo>
                  <a:pt x="251853" y="1151890"/>
                </a:lnTo>
                <a:lnTo>
                  <a:pt x="244348" y="1162050"/>
                </a:lnTo>
                <a:lnTo>
                  <a:pt x="236855" y="1173480"/>
                </a:lnTo>
                <a:lnTo>
                  <a:pt x="234238" y="1173480"/>
                </a:lnTo>
                <a:lnTo>
                  <a:pt x="237286" y="1170940"/>
                </a:lnTo>
                <a:lnTo>
                  <a:pt x="238810" y="1169670"/>
                </a:lnTo>
                <a:lnTo>
                  <a:pt x="233375" y="1162050"/>
                </a:lnTo>
                <a:lnTo>
                  <a:pt x="244640" y="1160780"/>
                </a:lnTo>
                <a:lnTo>
                  <a:pt x="244602" y="1159510"/>
                </a:lnTo>
                <a:lnTo>
                  <a:pt x="244500" y="1155700"/>
                </a:lnTo>
                <a:lnTo>
                  <a:pt x="248577" y="1151890"/>
                </a:lnTo>
                <a:lnTo>
                  <a:pt x="252920" y="1145540"/>
                </a:lnTo>
                <a:lnTo>
                  <a:pt x="252971" y="1144955"/>
                </a:lnTo>
                <a:lnTo>
                  <a:pt x="253047" y="1144270"/>
                </a:lnTo>
                <a:lnTo>
                  <a:pt x="253568" y="1139190"/>
                </a:lnTo>
                <a:lnTo>
                  <a:pt x="255511" y="1139190"/>
                </a:lnTo>
                <a:lnTo>
                  <a:pt x="256921" y="1140460"/>
                </a:lnTo>
                <a:lnTo>
                  <a:pt x="257657" y="1141730"/>
                </a:lnTo>
                <a:lnTo>
                  <a:pt x="259626" y="1139190"/>
                </a:lnTo>
                <a:lnTo>
                  <a:pt x="260604" y="1137920"/>
                </a:lnTo>
                <a:lnTo>
                  <a:pt x="263753" y="1134110"/>
                </a:lnTo>
                <a:lnTo>
                  <a:pt x="267042" y="1130300"/>
                </a:lnTo>
                <a:lnTo>
                  <a:pt x="267042" y="1101229"/>
                </a:lnTo>
                <a:lnTo>
                  <a:pt x="264515" y="1103630"/>
                </a:lnTo>
                <a:lnTo>
                  <a:pt x="240322" y="1129030"/>
                </a:lnTo>
                <a:lnTo>
                  <a:pt x="215277" y="1154430"/>
                </a:lnTo>
                <a:lnTo>
                  <a:pt x="211709" y="1157046"/>
                </a:lnTo>
                <a:lnTo>
                  <a:pt x="211709" y="1173480"/>
                </a:lnTo>
                <a:lnTo>
                  <a:pt x="210693" y="1173480"/>
                </a:lnTo>
                <a:lnTo>
                  <a:pt x="209753" y="1174750"/>
                </a:lnTo>
                <a:lnTo>
                  <a:pt x="208749" y="1176020"/>
                </a:lnTo>
                <a:lnTo>
                  <a:pt x="207340" y="1176020"/>
                </a:lnTo>
                <a:lnTo>
                  <a:pt x="208153" y="1174750"/>
                </a:lnTo>
                <a:lnTo>
                  <a:pt x="208622" y="1172210"/>
                </a:lnTo>
                <a:lnTo>
                  <a:pt x="208216" y="1170940"/>
                </a:lnTo>
                <a:lnTo>
                  <a:pt x="209956" y="1170940"/>
                </a:lnTo>
                <a:lnTo>
                  <a:pt x="211035" y="1172210"/>
                </a:lnTo>
                <a:lnTo>
                  <a:pt x="211709" y="1173480"/>
                </a:lnTo>
                <a:lnTo>
                  <a:pt x="211709" y="1157046"/>
                </a:lnTo>
                <a:lnTo>
                  <a:pt x="187426" y="1174750"/>
                </a:lnTo>
                <a:lnTo>
                  <a:pt x="187020" y="1176020"/>
                </a:lnTo>
                <a:lnTo>
                  <a:pt x="175742" y="1176020"/>
                </a:lnTo>
                <a:lnTo>
                  <a:pt x="168376" y="1177290"/>
                </a:lnTo>
                <a:lnTo>
                  <a:pt x="146227" y="1177290"/>
                </a:lnTo>
                <a:lnTo>
                  <a:pt x="147510" y="1174750"/>
                </a:lnTo>
                <a:lnTo>
                  <a:pt x="148577" y="1172210"/>
                </a:lnTo>
                <a:lnTo>
                  <a:pt x="149186" y="1169670"/>
                </a:lnTo>
                <a:lnTo>
                  <a:pt x="158648" y="1170940"/>
                </a:lnTo>
                <a:lnTo>
                  <a:pt x="159308" y="1169670"/>
                </a:lnTo>
                <a:lnTo>
                  <a:pt x="162001" y="1164590"/>
                </a:lnTo>
                <a:lnTo>
                  <a:pt x="168643" y="1162050"/>
                </a:lnTo>
                <a:lnTo>
                  <a:pt x="173558" y="1153160"/>
                </a:lnTo>
                <a:lnTo>
                  <a:pt x="180949" y="1143000"/>
                </a:lnTo>
                <a:lnTo>
                  <a:pt x="189141" y="1131570"/>
                </a:lnTo>
                <a:lnTo>
                  <a:pt x="196469" y="1120140"/>
                </a:lnTo>
                <a:lnTo>
                  <a:pt x="201041" y="1121410"/>
                </a:lnTo>
                <a:lnTo>
                  <a:pt x="201117" y="1121092"/>
                </a:lnTo>
                <a:lnTo>
                  <a:pt x="201231" y="1120673"/>
                </a:lnTo>
                <a:lnTo>
                  <a:pt x="201371" y="1120127"/>
                </a:lnTo>
                <a:lnTo>
                  <a:pt x="204330" y="1108710"/>
                </a:lnTo>
                <a:lnTo>
                  <a:pt x="209092" y="1112520"/>
                </a:lnTo>
                <a:lnTo>
                  <a:pt x="211505" y="1108710"/>
                </a:lnTo>
                <a:lnTo>
                  <a:pt x="214744" y="1103630"/>
                </a:lnTo>
                <a:lnTo>
                  <a:pt x="229273" y="1080770"/>
                </a:lnTo>
                <a:lnTo>
                  <a:pt x="252158" y="1054100"/>
                </a:lnTo>
                <a:lnTo>
                  <a:pt x="254342" y="1051560"/>
                </a:lnTo>
                <a:lnTo>
                  <a:pt x="282549" y="1023620"/>
                </a:lnTo>
                <a:lnTo>
                  <a:pt x="303250" y="1005840"/>
                </a:lnTo>
                <a:lnTo>
                  <a:pt x="312127" y="998220"/>
                </a:lnTo>
                <a:lnTo>
                  <a:pt x="314007" y="991870"/>
                </a:lnTo>
                <a:lnTo>
                  <a:pt x="314071" y="981710"/>
                </a:lnTo>
                <a:lnTo>
                  <a:pt x="315480" y="975360"/>
                </a:lnTo>
                <a:lnTo>
                  <a:pt x="317119" y="975360"/>
                </a:lnTo>
                <a:lnTo>
                  <a:pt x="320624" y="971550"/>
                </a:lnTo>
                <a:lnTo>
                  <a:pt x="331660" y="963930"/>
                </a:lnTo>
                <a:lnTo>
                  <a:pt x="336346" y="958850"/>
                </a:lnTo>
                <a:lnTo>
                  <a:pt x="337007" y="960120"/>
                </a:lnTo>
                <a:lnTo>
                  <a:pt x="336677" y="961390"/>
                </a:lnTo>
                <a:lnTo>
                  <a:pt x="338709" y="958850"/>
                </a:lnTo>
                <a:lnTo>
                  <a:pt x="340728" y="956310"/>
                </a:lnTo>
                <a:lnTo>
                  <a:pt x="346125" y="952500"/>
                </a:lnTo>
                <a:lnTo>
                  <a:pt x="351459" y="947420"/>
                </a:lnTo>
                <a:lnTo>
                  <a:pt x="355320" y="941070"/>
                </a:lnTo>
                <a:lnTo>
                  <a:pt x="356806" y="941070"/>
                </a:lnTo>
                <a:lnTo>
                  <a:pt x="359549" y="935990"/>
                </a:lnTo>
                <a:lnTo>
                  <a:pt x="360756" y="937260"/>
                </a:lnTo>
                <a:lnTo>
                  <a:pt x="362432" y="938390"/>
                </a:lnTo>
                <a:lnTo>
                  <a:pt x="364655" y="935990"/>
                </a:lnTo>
                <a:lnTo>
                  <a:pt x="391642" y="906780"/>
                </a:lnTo>
                <a:lnTo>
                  <a:pt x="422490" y="869950"/>
                </a:lnTo>
                <a:lnTo>
                  <a:pt x="453237" y="834390"/>
                </a:lnTo>
                <a:lnTo>
                  <a:pt x="484644" y="797560"/>
                </a:lnTo>
                <a:lnTo>
                  <a:pt x="496798" y="784860"/>
                </a:lnTo>
                <a:lnTo>
                  <a:pt x="517461" y="763270"/>
                </a:lnTo>
                <a:lnTo>
                  <a:pt x="517093" y="764540"/>
                </a:lnTo>
                <a:lnTo>
                  <a:pt x="516890" y="765568"/>
                </a:lnTo>
                <a:lnTo>
                  <a:pt x="518401" y="763270"/>
                </a:lnTo>
                <a:lnTo>
                  <a:pt x="525106" y="753110"/>
                </a:lnTo>
                <a:lnTo>
                  <a:pt x="525716" y="753110"/>
                </a:lnTo>
                <a:lnTo>
                  <a:pt x="525602" y="754202"/>
                </a:lnTo>
                <a:lnTo>
                  <a:pt x="526948" y="753110"/>
                </a:lnTo>
                <a:lnTo>
                  <a:pt x="536359" y="745490"/>
                </a:lnTo>
                <a:lnTo>
                  <a:pt x="546125" y="734060"/>
                </a:lnTo>
                <a:lnTo>
                  <a:pt x="555510" y="721360"/>
                </a:lnTo>
                <a:lnTo>
                  <a:pt x="565353" y="711200"/>
                </a:lnTo>
                <a:lnTo>
                  <a:pt x="565962" y="711200"/>
                </a:lnTo>
                <a:lnTo>
                  <a:pt x="565226" y="715010"/>
                </a:lnTo>
                <a:lnTo>
                  <a:pt x="567842" y="713740"/>
                </a:lnTo>
                <a:lnTo>
                  <a:pt x="569747" y="711200"/>
                </a:lnTo>
                <a:lnTo>
                  <a:pt x="573570" y="706120"/>
                </a:lnTo>
                <a:lnTo>
                  <a:pt x="584885" y="697230"/>
                </a:lnTo>
                <a:lnTo>
                  <a:pt x="585749" y="689610"/>
                </a:lnTo>
                <a:lnTo>
                  <a:pt x="586625" y="689610"/>
                </a:lnTo>
                <a:lnTo>
                  <a:pt x="588632" y="690880"/>
                </a:lnTo>
                <a:lnTo>
                  <a:pt x="588162" y="692150"/>
                </a:lnTo>
                <a:lnTo>
                  <a:pt x="590130" y="689610"/>
                </a:lnTo>
                <a:lnTo>
                  <a:pt x="591121" y="688340"/>
                </a:lnTo>
                <a:lnTo>
                  <a:pt x="594131" y="685800"/>
                </a:lnTo>
                <a:lnTo>
                  <a:pt x="597217" y="681990"/>
                </a:lnTo>
                <a:lnTo>
                  <a:pt x="597217" y="650544"/>
                </a:lnTo>
                <a:lnTo>
                  <a:pt x="566420" y="683260"/>
                </a:lnTo>
                <a:lnTo>
                  <a:pt x="534873" y="716280"/>
                </a:lnTo>
                <a:lnTo>
                  <a:pt x="503428" y="750570"/>
                </a:lnTo>
                <a:lnTo>
                  <a:pt x="472655" y="784860"/>
                </a:lnTo>
                <a:lnTo>
                  <a:pt x="471449" y="782320"/>
                </a:lnTo>
                <a:lnTo>
                  <a:pt x="444411" y="811530"/>
                </a:lnTo>
                <a:lnTo>
                  <a:pt x="415721" y="839470"/>
                </a:lnTo>
                <a:lnTo>
                  <a:pt x="386930" y="866140"/>
                </a:lnTo>
                <a:lnTo>
                  <a:pt x="359549" y="895350"/>
                </a:lnTo>
                <a:lnTo>
                  <a:pt x="344741" y="909320"/>
                </a:lnTo>
                <a:lnTo>
                  <a:pt x="330708" y="924560"/>
                </a:lnTo>
                <a:lnTo>
                  <a:pt x="317182" y="941070"/>
                </a:lnTo>
                <a:lnTo>
                  <a:pt x="303872" y="957580"/>
                </a:lnTo>
                <a:lnTo>
                  <a:pt x="303822" y="953706"/>
                </a:lnTo>
                <a:lnTo>
                  <a:pt x="303822" y="953465"/>
                </a:lnTo>
                <a:lnTo>
                  <a:pt x="303809" y="952500"/>
                </a:lnTo>
                <a:lnTo>
                  <a:pt x="303695" y="943825"/>
                </a:lnTo>
                <a:lnTo>
                  <a:pt x="303568" y="929640"/>
                </a:lnTo>
                <a:lnTo>
                  <a:pt x="300723" y="929640"/>
                </a:lnTo>
                <a:lnTo>
                  <a:pt x="300723" y="961390"/>
                </a:lnTo>
                <a:lnTo>
                  <a:pt x="287947" y="976630"/>
                </a:lnTo>
                <a:lnTo>
                  <a:pt x="279184" y="986828"/>
                </a:lnTo>
                <a:lnTo>
                  <a:pt x="279184" y="1008380"/>
                </a:lnTo>
                <a:lnTo>
                  <a:pt x="278853" y="1009650"/>
                </a:lnTo>
                <a:lnTo>
                  <a:pt x="247383" y="1040130"/>
                </a:lnTo>
                <a:lnTo>
                  <a:pt x="241998" y="1045210"/>
                </a:lnTo>
                <a:lnTo>
                  <a:pt x="236728" y="1049020"/>
                </a:lnTo>
                <a:lnTo>
                  <a:pt x="231559" y="1054100"/>
                </a:lnTo>
                <a:lnTo>
                  <a:pt x="232029" y="1050290"/>
                </a:lnTo>
                <a:lnTo>
                  <a:pt x="232435" y="1046480"/>
                </a:lnTo>
                <a:lnTo>
                  <a:pt x="233108" y="1042670"/>
                </a:lnTo>
                <a:lnTo>
                  <a:pt x="233908" y="1042670"/>
                </a:lnTo>
                <a:lnTo>
                  <a:pt x="234581" y="1043940"/>
                </a:lnTo>
                <a:lnTo>
                  <a:pt x="234746" y="1043940"/>
                </a:lnTo>
                <a:lnTo>
                  <a:pt x="235915" y="1042670"/>
                </a:lnTo>
                <a:lnTo>
                  <a:pt x="238264" y="1040130"/>
                </a:lnTo>
                <a:lnTo>
                  <a:pt x="249275" y="1032510"/>
                </a:lnTo>
                <a:lnTo>
                  <a:pt x="253961" y="1028700"/>
                </a:lnTo>
                <a:lnTo>
                  <a:pt x="254635" y="1028700"/>
                </a:lnTo>
                <a:lnTo>
                  <a:pt x="254228" y="1029970"/>
                </a:lnTo>
                <a:lnTo>
                  <a:pt x="255600" y="1028700"/>
                </a:lnTo>
                <a:lnTo>
                  <a:pt x="258318" y="1026160"/>
                </a:lnTo>
                <a:lnTo>
                  <a:pt x="263728" y="1022350"/>
                </a:lnTo>
                <a:lnTo>
                  <a:pt x="269087" y="1017270"/>
                </a:lnTo>
                <a:lnTo>
                  <a:pt x="273011" y="1010920"/>
                </a:lnTo>
                <a:lnTo>
                  <a:pt x="274421" y="1012190"/>
                </a:lnTo>
                <a:lnTo>
                  <a:pt x="274993" y="1010920"/>
                </a:lnTo>
                <a:lnTo>
                  <a:pt x="277241" y="1005840"/>
                </a:lnTo>
                <a:lnTo>
                  <a:pt x="278117" y="1007110"/>
                </a:lnTo>
                <a:lnTo>
                  <a:pt x="279184" y="1008380"/>
                </a:lnTo>
                <a:lnTo>
                  <a:pt x="279184" y="986828"/>
                </a:lnTo>
                <a:lnTo>
                  <a:pt x="274840" y="991870"/>
                </a:lnTo>
                <a:lnTo>
                  <a:pt x="261124" y="1005840"/>
                </a:lnTo>
                <a:lnTo>
                  <a:pt x="246583" y="1019810"/>
                </a:lnTo>
                <a:lnTo>
                  <a:pt x="226009" y="1037590"/>
                </a:lnTo>
                <a:lnTo>
                  <a:pt x="190080" y="1083310"/>
                </a:lnTo>
                <a:lnTo>
                  <a:pt x="183870" y="1088859"/>
                </a:lnTo>
                <a:lnTo>
                  <a:pt x="183870" y="1103630"/>
                </a:lnTo>
                <a:lnTo>
                  <a:pt x="169913" y="1121410"/>
                </a:lnTo>
                <a:lnTo>
                  <a:pt x="156527" y="1139190"/>
                </a:lnTo>
                <a:lnTo>
                  <a:pt x="143522" y="1158240"/>
                </a:lnTo>
                <a:lnTo>
                  <a:pt x="130733" y="1177290"/>
                </a:lnTo>
                <a:lnTo>
                  <a:pt x="117322" y="1177290"/>
                </a:lnTo>
                <a:lnTo>
                  <a:pt x="119799" y="1174750"/>
                </a:lnTo>
                <a:lnTo>
                  <a:pt x="122148" y="1170940"/>
                </a:lnTo>
                <a:lnTo>
                  <a:pt x="124904" y="1173480"/>
                </a:lnTo>
                <a:lnTo>
                  <a:pt x="151041" y="1137920"/>
                </a:lnTo>
                <a:lnTo>
                  <a:pt x="183870" y="1103630"/>
                </a:lnTo>
                <a:lnTo>
                  <a:pt x="183870" y="1088859"/>
                </a:lnTo>
                <a:lnTo>
                  <a:pt x="170180" y="1101090"/>
                </a:lnTo>
                <a:lnTo>
                  <a:pt x="147256" y="1117600"/>
                </a:lnTo>
                <a:lnTo>
                  <a:pt x="126212" y="1136650"/>
                </a:lnTo>
                <a:lnTo>
                  <a:pt x="106705" y="1156970"/>
                </a:lnTo>
                <a:lnTo>
                  <a:pt x="88341" y="1177290"/>
                </a:lnTo>
                <a:lnTo>
                  <a:pt x="66408" y="1178560"/>
                </a:lnTo>
                <a:lnTo>
                  <a:pt x="54533" y="1177290"/>
                </a:lnTo>
                <a:lnTo>
                  <a:pt x="54267" y="1177290"/>
                </a:lnTo>
                <a:lnTo>
                  <a:pt x="54330" y="1176020"/>
                </a:lnTo>
                <a:lnTo>
                  <a:pt x="54470" y="1176020"/>
                </a:lnTo>
                <a:lnTo>
                  <a:pt x="54533" y="1177290"/>
                </a:lnTo>
                <a:lnTo>
                  <a:pt x="64731" y="1167130"/>
                </a:lnTo>
                <a:lnTo>
                  <a:pt x="69494" y="1160780"/>
                </a:lnTo>
                <a:lnTo>
                  <a:pt x="70091" y="1160780"/>
                </a:lnTo>
                <a:lnTo>
                  <a:pt x="70231" y="1162050"/>
                </a:lnTo>
                <a:lnTo>
                  <a:pt x="71475" y="1160780"/>
                </a:lnTo>
                <a:lnTo>
                  <a:pt x="76466" y="1155700"/>
                </a:lnTo>
                <a:lnTo>
                  <a:pt x="82969" y="1149350"/>
                </a:lnTo>
                <a:lnTo>
                  <a:pt x="89560" y="1143000"/>
                </a:lnTo>
                <a:lnTo>
                  <a:pt x="96050" y="1137920"/>
                </a:lnTo>
                <a:lnTo>
                  <a:pt x="97459" y="1136650"/>
                </a:lnTo>
                <a:lnTo>
                  <a:pt x="98945" y="1135380"/>
                </a:lnTo>
                <a:lnTo>
                  <a:pt x="100622" y="1135380"/>
                </a:lnTo>
                <a:lnTo>
                  <a:pt x="101015" y="1134110"/>
                </a:lnTo>
                <a:lnTo>
                  <a:pt x="102222" y="1131570"/>
                </a:lnTo>
                <a:lnTo>
                  <a:pt x="107797" y="1126490"/>
                </a:lnTo>
                <a:lnTo>
                  <a:pt x="110147" y="1125220"/>
                </a:lnTo>
                <a:lnTo>
                  <a:pt x="112331" y="1121410"/>
                </a:lnTo>
                <a:lnTo>
                  <a:pt x="115265" y="1116330"/>
                </a:lnTo>
                <a:lnTo>
                  <a:pt x="130073" y="1101090"/>
                </a:lnTo>
                <a:lnTo>
                  <a:pt x="135229" y="1093470"/>
                </a:lnTo>
                <a:lnTo>
                  <a:pt x="137312" y="1090930"/>
                </a:lnTo>
                <a:lnTo>
                  <a:pt x="139319" y="1088390"/>
                </a:lnTo>
                <a:lnTo>
                  <a:pt x="141605" y="1090930"/>
                </a:lnTo>
                <a:lnTo>
                  <a:pt x="142951" y="1088390"/>
                </a:lnTo>
                <a:lnTo>
                  <a:pt x="143611" y="1087120"/>
                </a:lnTo>
                <a:lnTo>
                  <a:pt x="145834" y="1084580"/>
                </a:lnTo>
                <a:lnTo>
                  <a:pt x="148043" y="1080770"/>
                </a:lnTo>
                <a:lnTo>
                  <a:pt x="154076" y="1075690"/>
                </a:lnTo>
                <a:lnTo>
                  <a:pt x="160248" y="1070610"/>
                </a:lnTo>
                <a:lnTo>
                  <a:pt x="164211" y="1062990"/>
                </a:lnTo>
                <a:lnTo>
                  <a:pt x="164147" y="1064260"/>
                </a:lnTo>
                <a:lnTo>
                  <a:pt x="164071" y="1065530"/>
                </a:lnTo>
                <a:lnTo>
                  <a:pt x="166179" y="1062990"/>
                </a:lnTo>
                <a:lnTo>
                  <a:pt x="176707" y="1050290"/>
                </a:lnTo>
                <a:lnTo>
                  <a:pt x="182435" y="1042670"/>
                </a:lnTo>
                <a:lnTo>
                  <a:pt x="186258" y="1036320"/>
                </a:lnTo>
                <a:lnTo>
                  <a:pt x="187020" y="1035050"/>
                </a:lnTo>
                <a:lnTo>
                  <a:pt x="189166" y="1033780"/>
                </a:lnTo>
                <a:lnTo>
                  <a:pt x="191376" y="1031240"/>
                </a:lnTo>
                <a:lnTo>
                  <a:pt x="193586" y="1029970"/>
                </a:lnTo>
                <a:lnTo>
                  <a:pt x="199898" y="1029970"/>
                </a:lnTo>
                <a:lnTo>
                  <a:pt x="203250" y="1024890"/>
                </a:lnTo>
                <a:lnTo>
                  <a:pt x="208686" y="1023620"/>
                </a:lnTo>
                <a:lnTo>
                  <a:pt x="210629" y="1018540"/>
                </a:lnTo>
                <a:lnTo>
                  <a:pt x="215061" y="1013460"/>
                </a:lnTo>
                <a:lnTo>
                  <a:pt x="217017" y="1010920"/>
                </a:lnTo>
                <a:lnTo>
                  <a:pt x="219951" y="1007110"/>
                </a:lnTo>
                <a:lnTo>
                  <a:pt x="230962" y="998220"/>
                </a:lnTo>
                <a:lnTo>
                  <a:pt x="232537" y="996950"/>
                </a:lnTo>
                <a:lnTo>
                  <a:pt x="238823" y="993140"/>
                </a:lnTo>
                <a:lnTo>
                  <a:pt x="245110" y="988060"/>
                </a:lnTo>
                <a:lnTo>
                  <a:pt x="245910" y="985520"/>
                </a:lnTo>
                <a:lnTo>
                  <a:pt x="246456" y="982980"/>
                </a:lnTo>
                <a:lnTo>
                  <a:pt x="246849" y="979170"/>
                </a:lnTo>
                <a:lnTo>
                  <a:pt x="247789" y="979170"/>
                </a:lnTo>
                <a:lnTo>
                  <a:pt x="251206" y="974090"/>
                </a:lnTo>
                <a:lnTo>
                  <a:pt x="254889" y="967740"/>
                </a:lnTo>
                <a:lnTo>
                  <a:pt x="256844" y="965200"/>
                </a:lnTo>
                <a:lnTo>
                  <a:pt x="258787" y="962660"/>
                </a:lnTo>
                <a:lnTo>
                  <a:pt x="260845" y="960120"/>
                </a:lnTo>
                <a:lnTo>
                  <a:pt x="262890" y="957580"/>
                </a:lnTo>
                <a:lnTo>
                  <a:pt x="271741" y="957580"/>
                </a:lnTo>
                <a:lnTo>
                  <a:pt x="282206" y="958850"/>
                </a:lnTo>
                <a:lnTo>
                  <a:pt x="300723" y="961390"/>
                </a:lnTo>
                <a:lnTo>
                  <a:pt x="300723" y="929640"/>
                </a:lnTo>
                <a:lnTo>
                  <a:pt x="278650" y="929640"/>
                </a:lnTo>
                <a:lnTo>
                  <a:pt x="278714" y="932180"/>
                </a:lnTo>
                <a:lnTo>
                  <a:pt x="279260" y="934720"/>
                </a:lnTo>
                <a:lnTo>
                  <a:pt x="277583" y="933450"/>
                </a:lnTo>
                <a:lnTo>
                  <a:pt x="276377" y="933450"/>
                </a:lnTo>
                <a:lnTo>
                  <a:pt x="273418" y="932180"/>
                </a:lnTo>
                <a:lnTo>
                  <a:pt x="270002" y="932180"/>
                </a:lnTo>
                <a:lnTo>
                  <a:pt x="265976" y="930910"/>
                </a:lnTo>
                <a:lnTo>
                  <a:pt x="260210" y="929640"/>
                </a:lnTo>
                <a:lnTo>
                  <a:pt x="254901" y="928370"/>
                </a:lnTo>
                <a:lnTo>
                  <a:pt x="251015" y="928370"/>
                </a:lnTo>
                <a:lnTo>
                  <a:pt x="249199" y="927100"/>
                </a:lnTo>
                <a:lnTo>
                  <a:pt x="253098" y="927100"/>
                </a:lnTo>
                <a:lnTo>
                  <a:pt x="261747" y="928370"/>
                </a:lnTo>
                <a:lnTo>
                  <a:pt x="270865" y="928370"/>
                </a:lnTo>
                <a:lnTo>
                  <a:pt x="271881" y="929640"/>
                </a:lnTo>
                <a:lnTo>
                  <a:pt x="271741" y="928370"/>
                </a:lnTo>
                <a:lnTo>
                  <a:pt x="271145" y="928370"/>
                </a:lnTo>
                <a:lnTo>
                  <a:pt x="270598" y="927100"/>
                </a:lnTo>
                <a:lnTo>
                  <a:pt x="270205" y="927100"/>
                </a:lnTo>
                <a:lnTo>
                  <a:pt x="265912" y="925830"/>
                </a:lnTo>
                <a:lnTo>
                  <a:pt x="262216" y="925830"/>
                </a:lnTo>
                <a:lnTo>
                  <a:pt x="254977" y="924560"/>
                </a:lnTo>
                <a:lnTo>
                  <a:pt x="250888" y="924560"/>
                </a:lnTo>
                <a:lnTo>
                  <a:pt x="250545" y="924369"/>
                </a:lnTo>
                <a:lnTo>
                  <a:pt x="249402" y="924560"/>
                </a:lnTo>
                <a:lnTo>
                  <a:pt x="246659" y="924560"/>
                </a:lnTo>
                <a:lnTo>
                  <a:pt x="226796" y="923290"/>
                </a:lnTo>
                <a:lnTo>
                  <a:pt x="242087" y="925830"/>
                </a:lnTo>
                <a:lnTo>
                  <a:pt x="226326" y="925830"/>
                </a:lnTo>
                <a:lnTo>
                  <a:pt x="226326" y="955040"/>
                </a:lnTo>
                <a:lnTo>
                  <a:pt x="224853" y="956310"/>
                </a:lnTo>
                <a:lnTo>
                  <a:pt x="223240" y="958850"/>
                </a:lnTo>
                <a:lnTo>
                  <a:pt x="222097" y="960120"/>
                </a:lnTo>
                <a:lnTo>
                  <a:pt x="221297" y="958850"/>
                </a:lnTo>
                <a:lnTo>
                  <a:pt x="218884" y="965200"/>
                </a:lnTo>
                <a:lnTo>
                  <a:pt x="216204" y="962660"/>
                </a:lnTo>
                <a:lnTo>
                  <a:pt x="208432" y="971550"/>
                </a:lnTo>
                <a:lnTo>
                  <a:pt x="201295" y="980440"/>
                </a:lnTo>
                <a:lnTo>
                  <a:pt x="194271" y="989330"/>
                </a:lnTo>
                <a:lnTo>
                  <a:pt x="189572" y="994994"/>
                </a:lnTo>
                <a:lnTo>
                  <a:pt x="189572" y="1010920"/>
                </a:lnTo>
                <a:lnTo>
                  <a:pt x="185813" y="1016000"/>
                </a:lnTo>
                <a:lnTo>
                  <a:pt x="178435" y="1026160"/>
                </a:lnTo>
                <a:lnTo>
                  <a:pt x="173405" y="1029970"/>
                </a:lnTo>
                <a:lnTo>
                  <a:pt x="168440" y="1032510"/>
                </a:lnTo>
                <a:lnTo>
                  <a:pt x="163601" y="1036320"/>
                </a:lnTo>
                <a:lnTo>
                  <a:pt x="164617" y="1033780"/>
                </a:lnTo>
                <a:lnTo>
                  <a:pt x="167830" y="1031240"/>
                </a:lnTo>
                <a:lnTo>
                  <a:pt x="171043" y="1028700"/>
                </a:lnTo>
                <a:lnTo>
                  <a:pt x="177317" y="1022350"/>
                </a:lnTo>
                <a:lnTo>
                  <a:pt x="183464" y="1017270"/>
                </a:lnTo>
                <a:lnTo>
                  <a:pt x="189572" y="1010920"/>
                </a:lnTo>
                <a:lnTo>
                  <a:pt x="189572" y="994994"/>
                </a:lnTo>
                <a:lnTo>
                  <a:pt x="186880" y="998220"/>
                </a:lnTo>
                <a:lnTo>
                  <a:pt x="185140" y="995680"/>
                </a:lnTo>
                <a:lnTo>
                  <a:pt x="179311" y="1005840"/>
                </a:lnTo>
                <a:lnTo>
                  <a:pt x="171399" y="1013460"/>
                </a:lnTo>
                <a:lnTo>
                  <a:pt x="162941" y="1022350"/>
                </a:lnTo>
                <a:lnTo>
                  <a:pt x="155486" y="1031240"/>
                </a:lnTo>
                <a:lnTo>
                  <a:pt x="155359" y="1029970"/>
                </a:lnTo>
                <a:lnTo>
                  <a:pt x="135953" y="1050290"/>
                </a:lnTo>
                <a:lnTo>
                  <a:pt x="118122" y="1071880"/>
                </a:lnTo>
                <a:lnTo>
                  <a:pt x="100825" y="1094740"/>
                </a:lnTo>
                <a:lnTo>
                  <a:pt x="83172" y="1116177"/>
                </a:lnTo>
                <a:lnTo>
                  <a:pt x="82740" y="1115301"/>
                </a:lnTo>
                <a:lnTo>
                  <a:pt x="82423" y="1116177"/>
                </a:lnTo>
                <a:lnTo>
                  <a:pt x="82435" y="1120127"/>
                </a:lnTo>
                <a:lnTo>
                  <a:pt x="80822" y="1121410"/>
                </a:lnTo>
                <a:lnTo>
                  <a:pt x="79959" y="1120127"/>
                </a:lnTo>
                <a:lnTo>
                  <a:pt x="80137" y="1119009"/>
                </a:lnTo>
                <a:lnTo>
                  <a:pt x="74142" y="1122680"/>
                </a:lnTo>
                <a:lnTo>
                  <a:pt x="69126" y="1129030"/>
                </a:lnTo>
                <a:lnTo>
                  <a:pt x="64655" y="1136650"/>
                </a:lnTo>
                <a:lnTo>
                  <a:pt x="60096" y="1139190"/>
                </a:lnTo>
                <a:lnTo>
                  <a:pt x="58953" y="1141730"/>
                </a:lnTo>
                <a:lnTo>
                  <a:pt x="59893" y="1144270"/>
                </a:lnTo>
                <a:lnTo>
                  <a:pt x="61976" y="1144270"/>
                </a:lnTo>
                <a:lnTo>
                  <a:pt x="55397" y="1151890"/>
                </a:lnTo>
                <a:lnTo>
                  <a:pt x="42075" y="1167130"/>
                </a:lnTo>
                <a:lnTo>
                  <a:pt x="35407" y="1176020"/>
                </a:lnTo>
                <a:lnTo>
                  <a:pt x="35344" y="1158240"/>
                </a:lnTo>
                <a:lnTo>
                  <a:pt x="35229" y="1139190"/>
                </a:lnTo>
                <a:lnTo>
                  <a:pt x="35102" y="1126490"/>
                </a:lnTo>
                <a:lnTo>
                  <a:pt x="34975" y="1116330"/>
                </a:lnTo>
                <a:lnTo>
                  <a:pt x="34874" y="1113790"/>
                </a:lnTo>
                <a:lnTo>
                  <a:pt x="42430" y="1107427"/>
                </a:lnTo>
                <a:lnTo>
                  <a:pt x="49885" y="1101090"/>
                </a:lnTo>
                <a:lnTo>
                  <a:pt x="52768" y="1098550"/>
                </a:lnTo>
                <a:lnTo>
                  <a:pt x="57086" y="1094740"/>
                </a:lnTo>
                <a:lnTo>
                  <a:pt x="63792" y="1088390"/>
                </a:lnTo>
                <a:lnTo>
                  <a:pt x="64465" y="1088390"/>
                </a:lnTo>
                <a:lnTo>
                  <a:pt x="69176" y="1082040"/>
                </a:lnTo>
                <a:lnTo>
                  <a:pt x="74993" y="1075690"/>
                </a:lnTo>
                <a:lnTo>
                  <a:pt x="81521" y="1068070"/>
                </a:lnTo>
                <a:lnTo>
                  <a:pt x="88341" y="1062990"/>
                </a:lnTo>
                <a:lnTo>
                  <a:pt x="92773" y="1052830"/>
                </a:lnTo>
                <a:lnTo>
                  <a:pt x="96050" y="1050290"/>
                </a:lnTo>
                <a:lnTo>
                  <a:pt x="141770" y="1013460"/>
                </a:lnTo>
                <a:lnTo>
                  <a:pt x="178638" y="980440"/>
                </a:lnTo>
                <a:lnTo>
                  <a:pt x="189242" y="970280"/>
                </a:lnTo>
                <a:lnTo>
                  <a:pt x="206540" y="953706"/>
                </a:lnTo>
                <a:lnTo>
                  <a:pt x="212420" y="953706"/>
                </a:lnTo>
                <a:lnTo>
                  <a:pt x="226326" y="955040"/>
                </a:lnTo>
                <a:lnTo>
                  <a:pt x="226326" y="925830"/>
                </a:lnTo>
                <a:lnTo>
                  <a:pt x="211531" y="925830"/>
                </a:lnTo>
                <a:lnTo>
                  <a:pt x="197612" y="924560"/>
                </a:lnTo>
                <a:lnTo>
                  <a:pt x="187706" y="925664"/>
                </a:lnTo>
                <a:lnTo>
                  <a:pt x="187706" y="953706"/>
                </a:lnTo>
                <a:lnTo>
                  <a:pt x="181521" y="958850"/>
                </a:lnTo>
                <a:lnTo>
                  <a:pt x="175082" y="963930"/>
                </a:lnTo>
                <a:lnTo>
                  <a:pt x="170510" y="970280"/>
                </a:lnTo>
                <a:lnTo>
                  <a:pt x="169976" y="967740"/>
                </a:lnTo>
                <a:lnTo>
                  <a:pt x="166154" y="975360"/>
                </a:lnTo>
                <a:lnTo>
                  <a:pt x="163601" y="972820"/>
                </a:lnTo>
                <a:lnTo>
                  <a:pt x="153289" y="982980"/>
                </a:lnTo>
                <a:lnTo>
                  <a:pt x="143611" y="993140"/>
                </a:lnTo>
                <a:lnTo>
                  <a:pt x="134073" y="1003300"/>
                </a:lnTo>
                <a:lnTo>
                  <a:pt x="124167" y="1013460"/>
                </a:lnTo>
                <a:lnTo>
                  <a:pt x="122682" y="1010920"/>
                </a:lnTo>
                <a:lnTo>
                  <a:pt x="114388" y="1022350"/>
                </a:lnTo>
                <a:lnTo>
                  <a:pt x="104000" y="1031240"/>
                </a:lnTo>
                <a:lnTo>
                  <a:pt x="93065" y="1040130"/>
                </a:lnTo>
                <a:lnTo>
                  <a:pt x="83108" y="1050290"/>
                </a:lnTo>
                <a:lnTo>
                  <a:pt x="83248" y="1049020"/>
                </a:lnTo>
                <a:lnTo>
                  <a:pt x="70383" y="1061720"/>
                </a:lnTo>
                <a:lnTo>
                  <a:pt x="58064" y="1073150"/>
                </a:lnTo>
                <a:lnTo>
                  <a:pt x="46164" y="1085850"/>
                </a:lnTo>
                <a:lnTo>
                  <a:pt x="34544" y="1098550"/>
                </a:lnTo>
                <a:lnTo>
                  <a:pt x="34505" y="1097280"/>
                </a:lnTo>
                <a:lnTo>
                  <a:pt x="34404" y="1093470"/>
                </a:lnTo>
                <a:lnTo>
                  <a:pt x="36957" y="1090930"/>
                </a:lnTo>
                <a:lnTo>
                  <a:pt x="39370" y="1087120"/>
                </a:lnTo>
                <a:lnTo>
                  <a:pt x="41389" y="1083310"/>
                </a:lnTo>
                <a:lnTo>
                  <a:pt x="45872" y="1084580"/>
                </a:lnTo>
                <a:lnTo>
                  <a:pt x="46266" y="1083310"/>
                </a:lnTo>
                <a:lnTo>
                  <a:pt x="49364" y="1073150"/>
                </a:lnTo>
                <a:lnTo>
                  <a:pt x="54063" y="1075690"/>
                </a:lnTo>
                <a:lnTo>
                  <a:pt x="55765" y="1073150"/>
                </a:lnTo>
                <a:lnTo>
                  <a:pt x="70294" y="1051560"/>
                </a:lnTo>
                <a:lnTo>
                  <a:pt x="74422" y="1046480"/>
                </a:lnTo>
                <a:lnTo>
                  <a:pt x="79603" y="1040130"/>
                </a:lnTo>
                <a:lnTo>
                  <a:pt x="89941" y="1027430"/>
                </a:lnTo>
                <a:lnTo>
                  <a:pt x="135636" y="984250"/>
                </a:lnTo>
                <a:lnTo>
                  <a:pt x="155422" y="970280"/>
                </a:lnTo>
                <a:lnTo>
                  <a:pt x="155689" y="969010"/>
                </a:lnTo>
                <a:lnTo>
                  <a:pt x="155892" y="967740"/>
                </a:lnTo>
                <a:lnTo>
                  <a:pt x="157365" y="966470"/>
                </a:lnTo>
                <a:lnTo>
                  <a:pt x="158102" y="966470"/>
                </a:lnTo>
                <a:lnTo>
                  <a:pt x="159181" y="962660"/>
                </a:lnTo>
                <a:lnTo>
                  <a:pt x="160261" y="953706"/>
                </a:lnTo>
                <a:lnTo>
                  <a:pt x="187706" y="953706"/>
                </a:lnTo>
                <a:lnTo>
                  <a:pt x="187706" y="925664"/>
                </a:lnTo>
                <a:lnTo>
                  <a:pt x="174739" y="927100"/>
                </a:lnTo>
                <a:lnTo>
                  <a:pt x="170992" y="925830"/>
                </a:lnTo>
                <a:lnTo>
                  <a:pt x="164096" y="925830"/>
                </a:lnTo>
                <a:lnTo>
                  <a:pt x="155409" y="927100"/>
                </a:lnTo>
                <a:lnTo>
                  <a:pt x="146304" y="927100"/>
                </a:lnTo>
                <a:lnTo>
                  <a:pt x="153682" y="924560"/>
                </a:lnTo>
                <a:lnTo>
                  <a:pt x="141681" y="924560"/>
                </a:lnTo>
                <a:lnTo>
                  <a:pt x="141681" y="953706"/>
                </a:lnTo>
                <a:lnTo>
                  <a:pt x="140982" y="954824"/>
                </a:lnTo>
                <a:lnTo>
                  <a:pt x="138112" y="958850"/>
                </a:lnTo>
                <a:lnTo>
                  <a:pt x="131546" y="966470"/>
                </a:lnTo>
                <a:lnTo>
                  <a:pt x="132346" y="963930"/>
                </a:lnTo>
                <a:lnTo>
                  <a:pt x="132676" y="961390"/>
                </a:lnTo>
                <a:lnTo>
                  <a:pt x="135699" y="958850"/>
                </a:lnTo>
                <a:lnTo>
                  <a:pt x="141681" y="953706"/>
                </a:lnTo>
                <a:lnTo>
                  <a:pt x="141681" y="924560"/>
                </a:lnTo>
                <a:lnTo>
                  <a:pt x="136372" y="924560"/>
                </a:lnTo>
                <a:lnTo>
                  <a:pt x="125971" y="924560"/>
                </a:lnTo>
                <a:lnTo>
                  <a:pt x="125971" y="974090"/>
                </a:lnTo>
                <a:lnTo>
                  <a:pt x="118198" y="982980"/>
                </a:lnTo>
                <a:lnTo>
                  <a:pt x="110210" y="990600"/>
                </a:lnTo>
                <a:lnTo>
                  <a:pt x="101866" y="998220"/>
                </a:lnTo>
                <a:lnTo>
                  <a:pt x="88811" y="1007110"/>
                </a:lnTo>
                <a:lnTo>
                  <a:pt x="84785" y="1010920"/>
                </a:lnTo>
                <a:lnTo>
                  <a:pt x="114554" y="982980"/>
                </a:lnTo>
                <a:lnTo>
                  <a:pt x="125971" y="974090"/>
                </a:lnTo>
                <a:lnTo>
                  <a:pt x="125971" y="924560"/>
                </a:lnTo>
                <a:lnTo>
                  <a:pt x="124498" y="924560"/>
                </a:lnTo>
                <a:lnTo>
                  <a:pt x="117576" y="926147"/>
                </a:lnTo>
                <a:lnTo>
                  <a:pt x="117576" y="953706"/>
                </a:lnTo>
                <a:lnTo>
                  <a:pt x="115506" y="956310"/>
                </a:lnTo>
                <a:lnTo>
                  <a:pt x="114566" y="957580"/>
                </a:lnTo>
                <a:lnTo>
                  <a:pt x="106121" y="966470"/>
                </a:lnTo>
                <a:lnTo>
                  <a:pt x="89890" y="986790"/>
                </a:lnTo>
                <a:lnTo>
                  <a:pt x="81292" y="996950"/>
                </a:lnTo>
                <a:lnTo>
                  <a:pt x="80632" y="991870"/>
                </a:lnTo>
                <a:lnTo>
                  <a:pt x="75920" y="999490"/>
                </a:lnTo>
                <a:lnTo>
                  <a:pt x="69126" y="1007110"/>
                </a:lnTo>
                <a:lnTo>
                  <a:pt x="53454" y="1022350"/>
                </a:lnTo>
                <a:lnTo>
                  <a:pt x="48768" y="1026160"/>
                </a:lnTo>
                <a:lnTo>
                  <a:pt x="44005" y="1029970"/>
                </a:lnTo>
                <a:lnTo>
                  <a:pt x="39509" y="1033780"/>
                </a:lnTo>
                <a:lnTo>
                  <a:pt x="38773" y="1033780"/>
                </a:lnTo>
                <a:lnTo>
                  <a:pt x="38303" y="1035050"/>
                </a:lnTo>
                <a:lnTo>
                  <a:pt x="36156" y="1036320"/>
                </a:lnTo>
                <a:lnTo>
                  <a:pt x="34671" y="1037590"/>
                </a:lnTo>
                <a:lnTo>
                  <a:pt x="33134" y="1040130"/>
                </a:lnTo>
                <a:lnTo>
                  <a:pt x="33096" y="1038567"/>
                </a:lnTo>
                <a:lnTo>
                  <a:pt x="32994" y="1035050"/>
                </a:lnTo>
                <a:lnTo>
                  <a:pt x="50888" y="1014730"/>
                </a:lnTo>
                <a:lnTo>
                  <a:pt x="52006" y="1013460"/>
                </a:lnTo>
                <a:lnTo>
                  <a:pt x="72288" y="993140"/>
                </a:lnTo>
                <a:lnTo>
                  <a:pt x="93408" y="972820"/>
                </a:lnTo>
                <a:lnTo>
                  <a:pt x="115176" y="953706"/>
                </a:lnTo>
                <a:lnTo>
                  <a:pt x="117576" y="953706"/>
                </a:lnTo>
                <a:lnTo>
                  <a:pt x="117576" y="926147"/>
                </a:lnTo>
                <a:lnTo>
                  <a:pt x="113334" y="927100"/>
                </a:lnTo>
                <a:lnTo>
                  <a:pt x="101295" y="928370"/>
                </a:lnTo>
                <a:lnTo>
                  <a:pt x="89928" y="929246"/>
                </a:lnTo>
                <a:lnTo>
                  <a:pt x="89928" y="953706"/>
                </a:lnTo>
                <a:lnTo>
                  <a:pt x="80314" y="966470"/>
                </a:lnTo>
                <a:lnTo>
                  <a:pt x="70561" y="979170"/>
                </a:lnTo>
                <a:lnTo>
                  <a:pt x="60413" y="990600"/>
                </a:lnTo>
                <a:lnTo>
                  <a:pt x="43675" y="1004443"/>
                </a:lnTo>
                <a:lnTo>
                  <a:pt x="37960" y="1009650"/>
                </a:lnTo>
                <a:lnTo>
                  <a:pt x="32258" y="1014730"/>
                </a:lnTo>
                <a:lnTo>
                  <a:pt x="32219" y="1013460"/>
                </a:lnTo>
                <a:lnTo>
                  <a:pt x="32105" y="1009650"/>
                </a:lnTo>
                <a:lnTo>
                  <a:pt x="31991" y="1005840"/>
                </a:lnTo>
                <a:lnTo>
                  <a:pt x="31877" y="1003300"/>
                </a:lnTo>
                <a:lnTo>
                  <a:pt x="31762" y="1000760"/>
                </a:lnTo>
                <a:lnTo>
                  <a:pt x="31711" y="999490"/>
                </a:lnTo>
                <a:lnTo>
                  <a:pt x="31623" y="996950"/>
                </a:lnTo>
                <a:lnTo>
                  <a:pt x="31508" y="993140"/>
                </a:lnTo>
                <a:lnTo>
                  <a:pt x="31394" y="989330"/>
                </a:lnTo>
                <a:lnTo>
                  <a:pt x="48501" y="971550"/>
                </a:lnTo>
                <a:lnTo>
                  <a:pt x="53441" y="966470"/>
                </a:lnTo>
                <a:lnTo>
                  <a:pt x="64617" y="955040"/>
                </a:lnTo>
                <a:lnTo>
                  <a:pt x="65938" y="953706"/>
                </a:lnTo>
                <a:lnTo>
                  <a:pt x="89928" y="953706"/>
                </a:lnTo>
                <a:lnTo>
                  <a:pt x="89928" y="929246"/>
                </a:lnTo>
                <a:lnTo>
                  <a:pt x="84797" y="929640"/>
                </a:lnTo>
                <a:lnTo>
                  <a:pt x="60236" y="930910"/>
                </a:lnTo>
                <a:lnTo>
                  <a:pt x="55511" y="929640"/>
                </a:lnTo>
                <a:lnTo>
                  <a:pt x="62141" y="928370"/>
                </a:lnTo>
                <a:lnTo>
                  <a:pt x="70739" y="927100"/>
                </a:lnTo>
                <a:lnTo>
                  <a:pt x="51777" y="927100"/>
                </a:lnTo>
                <a:lnTo>
                  <a:pt x="48298" y="927912"/>
                </a:lnTo>
                <a:lnTo>
                  <a:pt x="48298" y="955040"/>
                </a:lnTo>
                <a:lnTo>
                  <a:pt x="45008" y="958850"/>
                </a:lnTo>
                <a:lnTo>
                  <a:pt x="41579" y="962660"/>
                </a:lnTo>
                <a:lnTo>
                  <a:pt x="38023" y="966470"/>
                </a:lnTo>
                <a:lnTo>
                  <a:pt x="37490" y="961390"/>
                </a:lnTo>
                <a:lnTo>
                  <a:pt x="33604" y="967740"/>
                </a:lnTo>
                <a:lnTo>
                  <a:pt x="30721" y="971550"/>
                </a:lnTo>
                <a:lnTo>
                  <a:pt x="30695" y="970280"/>
                </a:lnTo>
                <a:lnTo>
                  <a:pt x="30581" y="966470"/>
                </a:lnTo>
                <a:lnTo>
                  <a:pt x="30518" y="965200"/>
                </a:lnTo>
                <a:lnTo>
                  <a:pt x="30454" y="963930"/>
                </a:lnTo>
                <a:lnTo>
                  <a:pt x="30378" y="962660"/>
                </a:lnTo>
                <a:lnTo>
                  <a:pt x="38366" y="957580"/>
                </a:lnTo>
                <a:lnTo>
                  <a:pt x="42252" y="955040"/>
                </a:lnTo>
                <a:lnTo>
                  <a:pt x="48298" y="955040"/>
                </a:lnTo>
                <a:lnTo>
                  <a:pt x="48298" y="927912"/>
                </a:lnTo>
                <a:lnTo>
                  <a:pt x="46278" y="928370"/>
                </a:lnTo>
                <a:lnTo>
                  <a:pt x="39243" y="928370"/>
                </a:lnTo>
                <a:lnTo>
                  <a:pt x="34010" y="929640"/>
                </a:lnTo>
                <a:lnTo>
                  <a:pt x="26162" y="930910"/>
                </a:lnTo>
                <a:lnTo>
                  <a:pt x="22796" y="932180"/>
                </a:lnTo>
                <a:lnTo>
                  <a:pt x="19583" y="933450"/>
                </a:lnTo>
                <a:lnTo>
                  <a:pt x="16497" y="933450"/>
                </a:lnTo>
                <a:lnTo>
                  <a:pt x="12001" y="934720"/>
                </a:lnTo>
                <a:lnTo>
                  <a:pt x="8712" y="934720"/>
                </a:lnTo>
                <a:lnTo>
                  <a:pt x="8648" y="937260"/>
                </a:lnTo>
                <a:lnTo>
                  <a:pt x="7708" y="941070"/>
                </a:lnTo>
                <a:lnTo>
                  <a:pt x="7835" y="954824"/>
                </a:lnTo>
                <a:lnTo>
                  <a:pt x="7962" y="960628"/>
                </a:lnTo>
                <a:lnTo>
                  <a:pt x="8077" y="966470"/>
                </a:lnTo>
                <a:lnTo>
                  <a:pt x="8178" y="971550"/>
                </a:lnTo>
                <a:lnTo>
                  <a:pt x="8280" y="976630"/>
                </a:lnTo>
                <a:lnTo>
                  <a:pt x="8382" y="977900"/>
                </a:lnTo>
                <a:lnTo>
                  <a:pt x="8470" y="979170"/>
                </a:lnTo>
                <a:lnTo>
                  <a:pt x="8559" y="980440"/>
                </a:lnTo>
                <a:lnTo>
                  <a:pt x="8661" y="981710"/>
                </a:lnTo>
                <a:lnTo>
                  <a:pt x="8750" y="982980"/>
                </a:lnTo>
                <a:lnTo>
                  <a:pt x="8839" y="984250"/>
                </a:lnTo>
                <a:lnTo>
                  <a:pt x="8940" y="985520"/>
                </a:lnTo>
                <a:lnTo>
                  <a:pt x="9029" y="986790"/>
                </a:lnTo>
                <a:lnTo>
                  <a:pt x="9131" y="988060"/>
                </a:lnTo>
                <a:lnTo>
                  <a:pt x="9232" y="989330"/>
                </a:lnTo>
                <a:lnTo>
                  <a:pt x="9334" y="990600"/>
                </a:lnTo>
                <a:lnTo>
                  <a:pt x="9448" y="991870"/>
                </a:lnTo>
                <a:lnTo>
                  <a:pt x="9550" y="993140"/>
                </a:lnTo>
                <a:lnTo>
                  <a:pt x="10185" y="1000760"/>
                </a:lnTo>
                <a:lnTo>
                  <a:pt x="11201" y="1018540"/>
                </a:lnTo>
                <a:lnTo>
                  <a:pt x="10274" y="1018540"/>
                </a:lnTo>
                <a:lnTo>
                  <a:pt x="10160" y="1021080"/>
                </a:lnTo>
                <a:lnTo>
                  <a:pt x="10045" y="1023620"/>
                </a:lnTo>
                <a:lnTo>
                  <a:pt x="9931" y="1026160"/>
                </a:lnTo>
                <a:lnTo>
                  <a:pt x="9829" y="1031240"/>
                </a:lnTo>
                <a:lnTo>
                  <a:pt x="9728" y="1036320"/>
                </a:lnTo>
                <a:lnTo>
                  <a:pt x="9639" y="1038567"/>
                </a:lnTo>
                <a:lnTo>
                  <a:pt x="9537" y="1040130"/>
                </a:lnTo>
                <a:lnTo>
                  <a:pt x="9448" y="1041400"/>
                </a:lnTo>
                <a:lnTo>
                  <a:pt x="9359" y="1042670"/>
                </a:lnTo>
                <a:lnTo>
                  <a:pt x="9283" y="1043940"/>
                </a:lnTo>
                <a:lnTo>
                  <a:pt x="9194" y="1045210"/>
                </a:lnTo>
                <a:lnTo>
                  <a:pt x="9118" y="1046480"/>
                </a:lnTo>
                <a:lnTo>
                  <a:pt x="7556" y="1036320"/>
                </a:lnTo>
                <a:lnTo>
                  <a:pt x="7264" y="1035050"/>
                </a:lnTo>
                <a:lnTo>
                  <a:pt x="7366" y="1036320"/>
                </a:lnTo>
                <a:lnTo>
                  <a:pt x="7454" y="1037590"/>
                </a:lnTo>
                <a:lnTo>
                  <a:pt x="7531" y="1038567"/>
                </a:lnTo>
                <a:lnTo>
                  <a:pt x="7645" y="1040130"/>
                </a:lnTo>
                <a:lnTo>
                  <a:pt x="7772" y="1050290"/>
                </a:lnTo>
                <a:lnTo>
                  <a:pt x="6972" y="1050290"/>
                </a:lnTo>
                <a:lnTo>
                  <a:pt x="7086" y="1051179"/>
                </a:lnTo>
                <a:lnTo>
                  <a:pt x="7137" y="1051560"/>
                </a:lnTo>
                <a:lnTo>
                  <a:pt x="8140" y="1059180"/>
                </a:lnTo>
                <a:lnTo>
                  <a:pt x="8229" y="1060450"/>
                </a:lnTo>
                <a:lnTo>
                  <a:pt x="8305" y="1061720"/>
                </a:lnTo>
                <a:lnTo>
                  <a:pt x="8432" y="1063586"/>
                </a:lnTo>
                <a:lnTo>
                  <a:pt x="8483" y="1064260"/>
                </a:lnTo>
                <a:lnTo>
                  <a:pt x="8572" y="1065530"/>
                </a:lnTo>
                <a:lnTo>
                  <a:pt x="8648" y="1066800"/>
                </a:lnTo>
                <a:lnTo>
                  <a:pt x="8737" y="1068070"/>
                </a:lnTo>
                <a:lnTo>
                  <a:pt x="8826" y="1069340"/>
                </a:lnTo>
                <a:lnTo>
                  <a:pt x="8915" y="1070610"/>
                </a:lnTo>
                <a:lnTo>
                  <a:pt x="8991" y="1071880"/>
                </a:lnTo>
                <a:lnTo>
                  <a:pt x="9080" y="1073150"/>
                </a:lnTo>
                <a:lnTo>
                  <a:pt x="9169" y="1074420"/>
                </a:lnTo>
                <a:lnTo>
                  <a:pt x="9283" y="1076960"/>
                </a:lnTo>
                <a:lnTo>
                  <a:pt x="9410" y="1079500"/>
                </a:lnTo>
                <a:lnTo>
                  <a:pt x="9525" y="1082040"/>
                </a:lnTo>
                <a:lnTo>
                  <a:pt x="9639" y="1084580"/>
                </a:lnTo>
                <a:lnTo>
                  <a:pt x="9766" y="1087120"/>
                </a:lnTo>
                <a:lnTo>
                  <a:pt x="9880" y="1089621"/>
                </a:lnTo>
                <a:lnTo>
                  <a:pt x="10007" y="1092200"/>
                </a:lnTo>
                <a:lnTo>
                  <a:pt x="10121" y="1094740"/>
                </a:lnTo>
                <a:lnTo>
                  <a:pt x="10198" y="1096010"/>
                </a:lnTo>
                <a:lnTo>
                  <a:pt x="10261" y="1097280"/>
                </a:lnTo>
                <a:lnTo>
                  <a:pt x="10337" y="1098550"/>
                </a:lnTo>
                <a:lnTo>
                  <a:pt x="10414" y="1099820"/>
                </a:lnTo>
                <a:lnTo>
                  <a:pt x="10477" y="1101090"/>
                </a:lnTo>
                <a:lnTo>
                  <a:pt x="10553" y="1102360"/>
                </a:lnTo>
                <a:lnTo>
                  <a:pt x="10629" y="1103630"/>
                </a:lnTo>
                <a:lnTo>
                  <a:pt x="10706" y="1104900"/>
                </a:lnTo>
                <a:lnTo>
                  <a:pt x="10769" y="1106170"/>
                </a:lnTo>
                <a:lnTo>
                  <a:pt x="10845" y="1107427"/>
                </a:lnTo>
                <a:lnTo>
                  <a:pt x="10922" y="1108710"/>
                </a:lnTo>
                <a:lnTo>
                  <a:pt x="10985" y="1109980"/>
                </a:lnTo>
                <a:lnTo>
                  <a:pt x="11061" y="1111250"/>
                </a:lnTo>
                <a:lnTo>
                  <a:pt x="12674" y="1107427"/>
                </a:lnTo>
                <a:lnTo>
                  <a:pt x="12750" y="1108710"/>
                </a:lnTo>
                <a:lnTo>
                  <a:pt x="12814" y="1109980"/>
                </a:lnTo>
                <a:lnTo>
                  <a:pt x="12890" y="1111250"/>
                </a:lnTo>
                <a:lnTo>
                  <a:pt x="12954" y="1112520"/>
                </a:lnTo>
                <a:lnTo>
                  <a:pt x="13030" y="1113790"/>
                </a:lnTo>
                <a:lnTo>
                  <a:pt x="13106" y="1115060"/>
                </a:lnTo>
                <a:lnTo>
                  <a:pt x="13169" y="1116330"/>
                </a:lnTo>
                <a:lnTo>
                  <a:pt x="13246" y="1117600"/>
                </a:lnTo>
                <a:lnTo>
                  <a:pt x="13322" y="1118870"/>
                </a:lnTo>
                <a:lnTo>
                  <a:pt x="13449" y="1121092"/>
                </a:lnTo>
                <a:lnTo>
                  <a:pt x="13525" y="1122680"/>
                </a:lnTo>
                <a:lnTo>
                  <a:pt x="13589" y="1123950"/>
                </a:lnTo>
                <a:lnTo>
                  <a:pt x="13665" y="1125220"/>
                </a:lnTo>
                <a:lnTo>
                  <a:pt x="13779" y="1127531"/>
                </a:lnTo>
                <a:lnTo>
                  <a:pt x="13855" y="1129030"/>
                </a:lnTo>
                <a:lnTo>
                  <a:pt x="13970" y="1131150"/>
                </a:lnTo>
                <a:lnTo>
                  <a:pt x="14058" y="1132840"/>
                </a:lnTo>
                <a:lnTo>
                  <a:pt x="14122" y="1134110"/>
                </a:lnTo>
                <a:lnTo>
                  <a:pt x="14185" y="1135380"/>
                </a:lnTo>
                <a:lnTo>
                  <a:pt x="14312" y="1137920"/>
                </a:lnTo>
                <a:lnTo>
                  <a:pt x="14414" y="1140460"/>
                </a:lnTo>
                <a:lnTo>
                  <a:pt x="14516" y="1143000"/>
                </a:lnTo>
                <a:lnTo>
                  <a:pt x="14617" y="1145540"/>
                </a:lnTo>
                <a:lnTo>
                  <a:pt x="14719" y="1148080"/>
                </a:lnTo>
                <a:lnTo>
                  <a:pt x="14833" y="1155700"/>
                </a:lnTo>
                <a:lnTo>
                  <a:pt x="14947" y="1170940"/>
                </a:lnTo>
                <a:lnTo>
                  <a:pt x="16357" y="1183640"/>
                </a:lnTo>
                <a:lnTo>
                  <a:pt x="17030" y="1188720"/>
                </a:lnTo>
                <a:lnTo>
                  <a:pt x="17373" y="1189990"/>
                </a:lnTo>
                <a:lnTo>
                  <a:pt x="17272" y="1191260"/>
                </a:lnTo>
                <a:lnTo>
                  <a:pt x="17170" y="1192530"/>
                </a:lnTo>
                <a:lnTo>
                  <a:pt x="19850" y="1193800"/>
                </a:lnTo>
                <a:lnTo>
                  <a:pt x="37020" y="1193800"/>
                </a:lnTo>
                <a:lnTo>
                  <a:pt x="47599" y="1194993"/>
                </a:lnTo>
                <a:lnTo>
                  <a:pt x="47879" y="1194993"/>
                </a:lnTo>
                <a:lnTo>
                  <a:pt x="49974" y="1193800"/>
                </a:lnTo>
                <a:lnTo>
                  <a:pt x="66865" y="1194993"/>
                </a:lnTo>
                <a:lnTo>
                  <a:pt x="68414" y="1194993"/>
                </a:lnTo>
                <a:lnTo>
                  <a:pt x="75260" y="1193800"/>
                </a:lnTo>
                <a:lnTo>
                  <a:pt x="62788" y="1193800"/>
                </a:lnTo>
                <a:lnTo>
                  <a:pt x="65303" y="1192530"/>
                </a:lnTo>
                <a:lnTo>
                  <a:pt x="77343" y="1191260"/>
                </a:lnTo>
                <a:lnTo>
                  <a:pt x="108064" y="1191260"/>
                </a:lnTo>
                <a:lnTo>
                  <a:pt x="132600" y="1192530"/>
                </a:lnTo>
                <a:lnTo>
                  <a:pt x="140716" y="1192530"/>
                </a:lnTo>
                <a:lnTo>
                  <a:pt x="144348" y="1193800"/>
                </a:lnTo>
                <a:lnTo>
                  <a:pt x="121373" y="1194993"/>
                </a:lnTo>
                <a:lnTo>
                  <a:pt x="142798" y="1194993"/>
                </a:lnTo>
                <a:lnTo>
                  <a:pt x="154038" y="1193800"/>
                </a:lnTo>
                <a:lnTo>
                  <a:pt x="186474" y="1193800"/>
                </a:lnTo>
                <a:lnTo>
                  <a:pt x="197751" y="1192530"/>
                </a:lnTo>
                <a:lnTo>
                  <a:pt x="206336" y="1192530"/>
                </a:lnTo>
                <a:lnTo>
                  <a:pt x="194602" y="1191260"/>
                </a:lnTo>
                <a:lnTo>
                  <a:pt x="211162" y="1191260"/>
                </a:lnTo>
                <a:lnTo>
                  <a:pt x="211366" y="1189990"/>
                </a:lnTo>
                <a:lnTo>
                  <a:pt x="220497" y="1189990"/>
                </a:lnTo>
                <a:lnTo>
                  <a:pt x="219824" y="1191260"/>
                </a:lnTo>
                <a:lnTo>
                  <a:pt x="229412" y="1191260"/>
                </a:lnTo>
                <a:lnTo>
                  <a:pt x="231902" y="1192530"/>
                </a:lnTo>
                <a:lnTo>
                  <a:pt x="234518" y="1192530"/>
                </a:lnTo>
                <a:lnTo>
                  <a:pt x="227888" y="1193800"/>
                </a:lnTo>
                <a:lnTo>
                  <a:pt x="196202" y="1193800"/>
                </a:lnTo>
                <a:lnTo>
                  <a:pt x="203606" y="1194993"/>
                </a:lnTo>
                <a:lnTo>
                  <a:pt x="249643" y="1194993"/>
                </a:lnTo>
                <a:lnTo>
                  <a:pt x="239712" y="1196340"/>
                </a:lnTo>
                <a:lnTo>
                  <a:pt x="219087" y="1196340"/>
                </a:lnTo>
                <a:lnTo>
                  <a:pt x="212369" y="1197610"/>
                </a:lnTo>
                <a:lnTo>
                  <a:pt x="236766" y="1197610"/>
                </a:lnTo>
                <a:lnTo>
                  <a:pt x="247738" y="1196340"/>
                </a:lnTo>
                <a:lnTo>
                  <a:pt x="262013" y="1196340"/>
                </a:lnTo>
                <a:lnTo>
                  <a:pt x="256933" y="1197610"/>
                </a:lnTo>
                <a:lnTo>
                  <a:pt x="248678" y="1197610"/>
                </a:lnTo>
                <a:lnTo>
                  <a:pt x="241236" y="1198880"/>
                </a:lnTo>
                <a:lnTo>
                  <a:pt x="238607" y="1200150"/>
                </a:lnTo>
                <a:lnTo>
                  <a:pt x="253098" y="1200150"/>
                </a:lnTo>
                <a:lnTo>
                  <a:pt x="238633" y="1201420"/>
                </a:lnTo>
                <a:lnTo>
                  <a:pt x="239420" y="1202690"/>
                </a:lnTo>
                <a:lnTo>
                  <a:pt x="241668" y="1203960"/>
                </a:lnTo>
                <a:lnTo>
                  <a:pt x="247967" y="1203960"/>
                </a:lnTo>
                <a:lnTo>
                  <a:pt x="256679" y="1202690"/>
                </a:lnTo>
                <a:lnTo>
                  <a:pt x="268389" y="1203960"/>
                </a:lnTo>
                <a:lnTo>
                  <a:pt x="263398" y="1202690"/>
                </a:lnTo>
                <a:lnTo>
                  <a:pt x="258699" y="1201420"/>
                </a:lnTo>
                <a:lnTo>
                  <a:pt x="258305" y="1200150"/>
                </a:lnTo>
                <a:lnTo>
                  <a:pt x="286296" y="1200150"/>
                </a:lnTo>
                <a:lnTo>
                  <a:pt x="286766" y="1201420"/>
                </a:lnTo>
                <a:lnTo>
                  <a:pt x="280581" y="1202690"/>
                </a:lnTo>
                <a:lnTo>
                  <a:pt x="275285" y="1202690"/>
                </a:lnTo>
                <a:lnTo>
                  <a:pt x="278384" y="1203960"/>
                </a:lnTo>
                <a:lnTo>
                  <a:pt x="299377" y="1203960"/>
                </a:lnTo>
                <a:lnTo>
                  <a:pt x="298704" y="1202690"/>
                </a:lnTo>
                <a:lnTo>
                  <a:pt x="288645" y="1202690"/>
                </a:lnTo>
                <a:lnTo>
                  <a:pt x="294957" y="1201420"/>
                </a:lnTo>
                <a:lnTo>
                  <a:pt x="303428" y="1201420"/>
                </a:lnTo>
                <a:lnTo>
                  <a:pt x="319582" y="1198880"/>
                </a:lnTo>
                <a:lnTo>
                  <a:pt x="329298" y="1197610"/>
                </a:lnTo>
                <a:lnTo>
                  <a:pt x="340702" y="1197610"/>
                </a:lnTo>
                <a:lnTo>
                  <a:pt x="349694" y="1198880"/>
                </a:lnTo>
                <a:lnTo>
                  <a:pt x="353720" y="1200150"/>
                </a:lnTo>
                <a:lnTo>
                  <a:pt x="445985" y="1195070"/>
                </a:lnTo>
                <a:lnTo>
                  <a:pt x="438518" y="1196340"/>
                </a:lnTo>
                <a:lnTo>
                  <a:pt x="440766" y="1197610"/>
                </a:lnTo>
                <a:lnTo>
                  <a:pt x="448449" y="1198880"/>
                </a:lnTo>
                <a:lnTo>
                  <a:pt x="457352" y="1198880"/>
                </a:lnTo>
                <a:lnTo>
                  <a:pt x="436499" y="1200150"/>
                </a:lnTo>
                <a:lnTo>
                  <a:pt x="436232" y="1202690"/>
                </a:lnTo>
                <a:lnTo>
                  <a:pt x="437565" y="1203960"/>
                </a:lnTo>
                <a:lnTo>
                  <a:pt x="446189" y="1202690"/>
                </a:lnTo>
                <a:lnTo>
                  <a:pt x="452170" y="1202690"/>
                </a:lnTo>
                <a:lnTo>
                  <a:pt x="454571" y="1201420"/>
                </a:lnTo>
                <a:lnTo>
                  <a:pt x="452399" y="1200150"/>
                </a:lnTo>
                <a:lnTo>
                  <a:pt x="485736" y="1200150"/>
                </a:lnTo>
                <a:lnTo>
                  <a:pt x="489902" y="1201420"/>
                </a:lnTo>
                <a:lnTo>
                  <a:pt x="487667" y="1201420"/>
                </a:lnTo>
                <a:lnTo>
                  <a:pt x="483971" y="1202690"/>
                </a:lnTo>
                <a:lnTo>
                  <a:pt x="483717" y="1203960"/>
                </a:lnTo>
                <a:lnTo>
                  <a:pt x="494779" y="1202690"/>
                </a:lnTo>
                <a:lnTo>
                  <a:pt x="498627" y="1201420"/>
                </a:lnTo>
                <a:lnTo>
                  <a:pt x="540004" y="1201420"/>
                </a:lnTo>
                <a:lnTo>
                  <a:pt x="544156" y="1200150"/>
                </a:lnTo>
                <a:lnTo>
                  <a:pt x="556463" y="1201420"/>
                </a:lnTo>
                <a:lnTo>
                  <a:pt x="579056" y="1201420"/>
                </a:lnTo>
                <a:lnTo>
                  <a:pt x="581660" y="1202690"/>
                </a:lnTo>
                <a:lnTo>
                  <a:pt x="594766" y="1202690"/>
                </a:lnTo>
                <a:lnTo>
                  <a:pt x="592315" y="1201420"/>
                </a:lnTo>
                <a:lnTo>
                  <a:pt x="584949" y="1201420"/>
                </a:lnTo>
                <a:lnTo>
                  <a:pt x="583336" y="1200150"/>
                </a:lnTo>
                <a:lnTo>
                  <a:pt x="595020" y="1198880"/>
                </a:lnTo>
                <a:lnTo>
                  <a:pt x="608291" y="1198880"/>
                </a:lnTo>
                <a:lnTo>
                  <a:pt x="620509" y="1200150"/>
                </a:lnTo>
                <a:lnTo>
                  <a:pt x="620966" y="1200150"/>
                </a:lnTo>
                <a:lnTo>
                  <a:pt x="613587" y="1201420"/>
                </a:lnTo>
                <a:lnTo>
                  <a:pt x="605878" y="1200150"/>
                </a:lnTo>
                <a:lnTo>
                  <a:pt x="612648" y="1202690"/>
                </a:lnTo>
                <a:lnTo>
                  <a:pt x="634390" y="1202690"/>
                </a:lnTo>
                <a:lnTo>
                  <a:pt x="645502" y="1201420"/>
                </a:lnTo>
                <a:lnTo>
                  <a:pt x="656615" y="1200150"/>
                </a:lnTo>
                <a:lnTo>
                  <a:pt x="667829" y="1200150"/>
                </a:lnTo>
                <a:lnTo>
                  <a:pt x="665365" y="1201420"/>
                </a:lnTo>
                <a:lnTo>
                  <a:pt x="664781" y="1201420"/>
                </a:lnTo>
                <a:lnTo>
                  <a:pt x="660755" y="1202690"/>
                </a:lnTo>
                <a:lnTo>
                  <a:pt x="684809" y="1202690"/>
                </a:lnTo>
                <a:lnTo>
                  <a:pt x="678992" y="1201420"/>
                </a:lnTo>
                <a:lnTo>
                  <a:pt x="698220" y="1201420"/>
                </a:lnTo>
                <a:lnTo>
                  <a:pt x="706335" y="1202690"/>
                </a:lnTo>
                <a:lnTo>
                  <a:pt x="714006" y="1202690"/>
                </a:lnTo>
                <a:lnTo>
                  <a:pt x="723900" y="1201420"/>
                </a:lnTo>
                <a:lnTo>
                  <a:pt x="733488" y="1201420"/>
                </a:lnTo>
                <a:lnTo>
                  <a:pt x="742035" y="1200150"/>
                </a:lnTo>
                <a:lnTo>
                  <a:pt x="775690" y="1200150"/>
                </a:lnTo>
                <a:lnTo>
                  <a:pt x="786104" y="1201420"/>
                </a:lnTo>
                <a:lnTo>
                  <a:pt x="802894" y="1201420"/>
                </a:lnTo>
                <a:lnTo>
                  <a:pt x="840930" y="1201420"/>
                </a:lnTo>
                <a:lnTo>
                  <a:pt x="849858" y="1201420"/>
                </a:lnTo>
                <a:lnTo>
                  <a:pt x="853884" y="1200150"/>
                </a:lnTo>
                <a:lnTo>
                  <a:pt x="857237" y="1200150"/>
                </a:lnTo>
                <a:lnTo>
                  <a:pt x="860044" y="1196340"/>
                </a:lnTo>
                <a:lnTo>
                  <a:pt x="862469" y="1192530"/>
                </a:lnTo>
                <a:lnTo>
                  <a:pt x="863269" y="1189990"/>
                </a:lnTo>
                <a:lnTo>
                  <a:pt x="863371" y="1188720"/>
                </a:lnTo>
                <a:lnTo>
                  <a:pt x="863473" y="1187450"/>
                </a:lnTo>
                <a:lnTo>
                  <a:pt x="863676" y="1184910"/>
                </a:lnTo>
                <a:lnTo>
                  <a:pt x="863676" y="1182370"/>
                </a:lnTo>
                <a:lnTo>
                  <a:pt x="863676" y="1181100"/>
                </a:lnTo>
                <a:lnTo>
                  <a:pt x="863688" y="1176020"/>
                </a:lnTo>
                <a:lnTo>
                  <a:pt x="863739" y="1144270"/>
                </a:lnTo>
                <a:lnTo>
                  <a:pt x="863701" y="1131570"/>
                </a:lnTo>
                <a:lnTo>
                  <a:pt x="863295" y="1118870"/>
                </a:lnTo>
                <a:lnTo>
                  <a:pt x="863206" y="1121410"/>
                </a:lnTo>
                <a:lnTo>
                  <a:pt x="863142" y="1118870"/>
                </a:lnTo>
                <a:lnTo>
                  <a:pt x="863041" y="1113790"/>
                </a:lnTo>
                <a:lnTo>
                  <a:pt x="862926" y="1108710"/>
                </a:lnTo>
                <a:lnTo>
                  <a:pt x="861949" y="1111250"/>
                </a:lnTo>
                <a:lnTo>
                  <a:pt x="860882" y="1113790"/>
                </a:lnTo>
                <a:lnTo>
                  <a:pt x="860831" y="1112520"/>
                </a:lnTo>
                <a:lnTo>
                  <a:pt x="860742" y="1109980"/>
                </a:lnTo>
                <a:lnTo>
                  <a:pt x="860653" y="1107427"/>
                </a:lnTo>
                <a:lnTo>
                  <a:pt x="860564" y="1104900"/>
                </a:lnTo>
                <a:lnTo>
                  <a:pt x="860475" y="1102360"/>
                </a:lnTo>
                <a:lnTo>
                  <a:pt x="860386" y="1099820"/>
                </a:lnTo>
                <a:lnTo>
                  <a:pt x="861796" y="1098550"/>
                </a:lnTo>
                <a:lnTo>
                  <a:pt x="861885" y="1097280"/>
                </a:lnTo>
                <a:lnTo>
                  <a:pt x="861974" y="1096010"/>
                </a:lnTo>
                <a:lnTo>
                  <a:pt x="862076" y="1094740"/>
                </a:lnTo>
                <a:lnTo>
                  <a:pt x="862126" y="1093901"/>
                </a:lnTo>
                <a:lnTo>
                  <a:pt x="862228" y="1092555"/>
                </a:lnTo>
                <a:lnTo>
                  <a:pt x="862342" y="1090930"/>
                </a:lnTo>
                <a:lnTo>
                  <a:pt x="862444" y="1089621"/>
                </a:lnTo>
                <a:lnTo>
                  <a:pt x="862482" y="1088390"/>
                </a:lnTo>
                <a:lnTo>
                  <a:pt x="862596" y="1084580"/>
                </a:lnTo>
                <a:lnTo>
                  <a:pt x="862723" y="1080770"/>
                </a:lnTo>
                <a:lnTo>
                  <a:pt x="862850" y="1076960"/>
                </a:lnTo>
                <a:lnTo>
                  <a:pt x="862939" y="1075690"/>
                </a:lnTo>
                <a:lnTo>
                  <a:pt x="863015" y="1074420"/>
                </a:lnTo>
                <a:lnTo>
                  <a:pt x="863104" y="1073150"/>
                </a:lnTo>
                <a:lnTo>
                  <a:pt x="863193" y="1071880"/>
                </a:lnTo>
                <a:lnTo>
                  <a:pt x="863282" y="1070610"/>
                </a:lnTo>
                <a:lnTo>
                  <a:pt x="863371" y="1069340"/>
                </a:lnTo>
                <a:lnTo>
                  <a:pt x="863447" y="1068070"/>
                </a:lnTo>
                <a:lnTo>
                  <a:pt x="863536" y="1066800"/>
                </a:lnTo>
                <a:lnTo>
                  <a:pt x="863638" y="1061720"/>
                </a:lnTo>
                <a:lnTo>
                  <a:pt x="863752" y="1055370"/>
                </a:lnTo>
                <a:lnTo>
                  <a:pt x="863841" y="1040130"/>
                </a:lnTo>
                <a:lnTo>
                  <a:pt x="863828" y="1037590"/>
                </a:lnTo>
                <a:lnTo>
                  <a:pt x="863777" y="1031240"/>
                </a:lnTo>
                <a:lnTo>
                  <a:pt x="863663" y="1023620"/>
                </a:lnTo>
                <a:lnTo>
                  <a:pt x="863549" y="1017270"/>
                </a:lnTo>
                <a:lnTo>
                  <a:pt x="863422" y="1012190"/>
                </a:lnTo>
                <a:lnTo>
                  <a:pt x="863396" y="1010920"/>
                </a:lnTo>
                <a:lnTo>
                  <a:pt x="863269" y="1005840"/>
                </a:lnTo>
                <a:lnTo>
                  <a:pt x="863155" y="998220"/>
                </a:lnTo>
                <a:lnTo>
                  <a:pt x="863028" y="990600"/>
                </a:lnTo>
                <a:lnTo>
                  <a:pt x="862914" y="983856"/>
                </a:lnTo>
                <a:lnTo>
                  <a:pt x="863015" y="953706"/>
                </a:lnTo>
                <a:lnTo>
                  <a:pt x="863041" y="953465"/>
                </a:lnTo>
                <a:lnTo>
                  <a:pt x="863155" y="952500"/>
                </a:lnTo>
                <a:lnTo>
                  <a:pt x="863866" y="946124"/>
                </a:lnTo>
                <a:lnTo>
                  <a:pt x="863841" y="944664"/>
                </a:lnTo>
                <a:lnTo>
                  <a:pt x="863193" y="943825"/>
                </a:lnTo>
                <a:lnTo>
                  <a:pt x="860120" y="939800"/>
                </a:lnTo>
                <a:lnTo>
                  <a:pt x="861453" y="939800"/>
                </a:lnTo>
                <a:lnTo>
                  <a:pt x="862469" y="942340"/>
                </a:lnTo>
                <a:lnTo>
                  <a:pt x="863130" y="943610"/>
                </a:lnTo>
                <a:lnTo>
                  <a:pt x="863193" y="943825"/>
                </a:lnTo>
                <a:lnTo>
                  <a:pt x="863650" y="944410"/>
                </a:lnTo>
                <a:lnTo>
                  <a:pt x="863955" y="944664"/>
                </a:lnTo>
                <a:close/>
              </a:path>
              <a:path w="864235" h="1206500">
                <a:moveTo>
                  <a:pt x="864184" y="947420"/>
                </a:moveTo>
                <a:lnTo>
                  <a:pt x="863942" y="945451"/>
                </a:lnTo>
                <a:lnTo>
                  <a:pt x="863866" y="946124"/>
                </a:lnTo>
                <a:lnTo>
                  <a:pt x="864184" y="947420"/>
                </a:lnTo>
                <a:close/>
              </a:path>
            </a:pathLst>
          </a:custGeom>
          <a:solidFill>
            <a:srgbClr val="28154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04E2DF0D-3208-72EC-5A00-1A014E77C03E}"/>
              </a:ext>
            </a:extLst>
          </p:cNvPr>
          <p:cNvSpPr txBox="1"/>
          <p:nvPr/>
        </p:nvSpPr>
        <p:spPr>
          <a:xfrm>
            <a:off x="3766247" y="1637182"/>
            <a:ext cx="3792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PAMATZINĀŠANAS PAR DATORU UN VIEDTĀLRUNI, INTERNETA UN E-PASTA LIETOŠANU, KĀ ARĪ DIGITĀLĀS DROŠĪBAS PAMATI</a:t>
            </a:r>
          </a:p>
        </p:txBody>
      </p:sp>
      <p:sp>
        <p:nvSpPr>
          <p:cNvPr id="2" name="Google Shape;244;p4">
            <a:extLst>
              <a:ext uri="{FF2B5EF4-FFF2-40B4-BE49-F238E27FC236}">
                <a16:creationId xmlns:a16="http://schemas.microsoft.com/office/drawing/2014/main" id="{48EBB5D2-9A63-8505-D764-4258B5522010}"/>
              </a:ext>
            </a:extLst>
          </p:cNvPr>
          <p:cNvSpPr/>
          <p:nvPr/>
        </p:nvSpPr>
        <p:spPr>
          <a:xfrm>
            <a:off x="2240844" y="2824086"/>
            <a:ext cx="832822" cy="21626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TĒMAS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7" name="Google Shape;244;p4">
            <a:extLst>
              <a:ext uri="{FF2B5EF4-FFF2-40B4-BE49-F238E27FC236}">
                <a16:creationId xmlns:a16="http://schemas.microsoft.com/office/drawing/2014/main" id="{E0395AD2-64AE-23DD-5683-3C7DBA8C2729}"/>
              </a:ext>
            </a:extLst>
          </p:cNvPr>
          <p:cNvSpPr/>
          <p:nvPr/>
        </p:nvSpPr>
        <p:spPr>
          <a:xfrm>
            <a:off x="5477120" y="2820178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CAURVIJU TĒMAS</a:t>
            </a:r>
          </a:p>
        </p:txBody>
      </p:sp>
      <p:sp>
        <p:nvSpPr>
          <p:cNvPr id="258" name="Google Shape;244;p4">
            <a:extLst>
              <a:ext uri="{FF2B5EF4-FFF2-40B4-BE49-F238E27FC236}">
                <a16:creationId xmlns:a16="http://schemas.microsoft.com/office/drawing/2014/main" id="{6A9C0D4C-1BB7-61F3-92B8-E09E39F59366}"/>
              </a:ext>
            </a:extLst>
          </p:cNvPr>
          <p:cNvSpPr/>
          <p:nvPr/>
        </p:nvSpPr>
        <p:spPr>
          <a:xfrm>
            <a:off x="8807730" y="2841626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PAPILDUS TĒMAS</a:t>
            </a:r>
          </a:p>
        </p:txBody>
      </p:sp>
    </p:spTree>
    <p:extLst>
      <p:ext uri="{BB962C8B-B14F-4D97-AF65-F5344CB8AC3E}">
        <p14:creationId xmlns:p14="http://schemas.microsoft.com/office/powerpoint/2010/main" val="2529209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E053A856-EBDE-B914-0977-3967D9FCD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C73C4269-871A-3C55-FC07-802B7F24EA7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894804" y="-1112970"/>
            <a:ext cx="7772400" cy="5677460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606145F3-E0A2-51BF-8723-0F03AFB41BC1}"/>
              </a:ext>
            </a:extLst>
          </p:cNvPr>
          <p:cNvGrpSpPr/>
          <p:nvPr/>
        </p:nvGrpSpPr>
        <p:grpSpPr>
          <a:xfrm>
            <a:off x="0" y="814956"/>
            <a:ext cx="6876288" cy="6043044"/>
            <a:chOff x="7613985" y="2509752"/>
            <a:chExt cx="5397500" cy="474345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1C749E36-918B-D81C-FDE5-2948B2D7D502}"/>
                </a:ext>
              </a:extLst>
            </p:cNvPr>
            <p:cNvSpPr/>
            <p:nvPr/>
          </p:nvSpPr>
          <p:spPr>
            <a:xfrm>
              <a:off x="7613985" y="5212671"/>
              <a:ext cx="5397500" cy="2040255"/>
            </a:xfrm>
            <a:custGeom>
              <a:avLst/>
              <a:gdLst/>
              <a:ahLst/>
              <a:cxnLst/>
              <a:rect l="l" t="t" r="r" b="b"/>
              <a:pathLst>
                <a:path w="5397500" h="2040254">
                  <a:moveTo>
                    <a:pt x="5397163" y="2040035"/>
                  </a:moveTo>
                  <a:lnTo>
                    <a:pt x="0" y="2040035"/>
                  </a:lnTo>
                  <a:lnTo>
                    <a:pt x="375257" y="628516"/>
                  </a:lnTo>
                  <a:lnTo>
                    <a:pt x="4332120" y="0"/>
                  </a:lnTo>
                  <a:lnTo>
                    <a:pt x="5397163" y="820938"/>
                  </a:lnTo>
                  <a:lnTo>
                    <a:pt x="5397163" y="2040035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8FFFF9B8-E4F8-1353-2B25-367D3187C22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6410" y="2509752"/>
              <a:ext cx="4743449" cy="4743449"/>
            </a:xfrm>
            <a:prstGeom prst="rect">
              <a:avLst/>
            </a:prstGeom>
          </p:spPr>
        </p:pic>
      </p:grpSp>
      <p:sp>
        <p:nvSpPr>
          <p:cNvPr id="31" name="Google Shape;245;p4">
            <a:extLst>
              <a:ext uri="{FF2B5EF4-FFF2-40B4-BE49-F238E27FC236}">
                <a16:creationId xmlns:a16="http://schemas.microsoft.com/office/drawing/2014/main" id="{6BCDF05A-AEE4-CF84-D153-B0A0BCA15918}"/>
              </a:ext>
            </a:extLst>
          </p:cNvPr>
          <p:cNvSpPr/>
          <p:nvPr/>
        </p:nvSpPr>
        <p:spPr>
          <a:xfrm>
            <a:off x="6352232" y="1538698"/>
            <a:ext cx="3416717" cy="37412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hangingPunct="1">
              <a:buClr>
                <a:srgbClr val="FFFFFF"/>
              </a:buClr>
              <a:buSzPts val="1400"/>
              <a:defRPr/>
            </a:pPr>
            <a:r>
              <a:rPr lang="lv-LV" sz="1600" b="1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ES SAVAI MEITAI NOSŪTĪJU  </a:t>
            </a:r>
            <a:endParaRPr kumimoji="0" lang="lv-LV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2" name="Google Shape;245;p4">
            <a:extLst>
              <a:ext uri="{FF2B5EF4-FFF2-40B4-BE49-F238E27FC236}">
                <a16:creationId xmlns:a16="http://schemas.microsoft.com/office/drawing/2014/main" id="{E70BEF7A-95FE-8F91-5315-08871FF5A592}"/>
              </a:ext>
            </a:extLst>
          </p:cNvPr>
          <p:cNvSpPr/>
          <p:nvPr/>
        </p:nvSpPr>
        <p:spPr>
          <a:xfrm>
            <a:off x="6625498" y="2032687"/>
            <a:ext cx="4936484" cy="37412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hangingPunct="1">
              <a:buClr>
                <a:srgbClr val="FFFFFF"/>
              </a:buClr>
              <a:buSzPts val="1400"/>
              <a:defRPr/>
            </a:pPr>
            <a:r>
              <a:rPr lang="lv-LV" sz="16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PIRMO E-PASTU AR PIEVIENOTU BILDI</a:t>
            </a:r>
            <a:r>
              <a:rPr kumimoji="0" lang="lv-LV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21843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BDF56F8A-FACC-2E9E-ED6A-7C6B10BC1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17B567-215C-06BF-D384-376F3E5112E8}"/>
              </a:ext>
            </a:extLst>
          </p:cNvPr>
          <p:cNvSpPr/>
          <p:nvPr/>
        </p:nvSpPr>
        <p:spPr>
          <a:xfrm>
            <a:off x="5831416" y="1539596"/>
            <a:ext cx="4958927" cy="16045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2000" tIns="28800" rIns="7200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FAILU PĀRVALDĪBA, KRITISKĀ DOMĀŠANA, MEDIJPRATĪBA UN INTERNETBANKAS LIETOŠANA, WHATSAPP, PIRKUMI INTERNETĀ, AUTORIZĀCIJA UN ELEKTRONISKĀ IDENTIFIKĀCIJA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16875ABB-DBD1-E4D1-B101-42FEC92A258E}"/>
              </a:ext>
            </a:extLst>
          </p:cNvPr>
          <p:cNvSpPr/>
          <p:nvPr/>
        </p:nvSpPr>
        <p:spPr>
          <a:xfrm>
            <a:off x="5654969" y="1594164"/>
            <a:ext cx="5126459" cy="1495444"/>
          </a:xfrm>
          <a:prstGeom prst="rect">
            <a:avLst/>
          </a:prstGeom>
          <a:noFill/>
          <a:ln w="28575" cap="flat" cmpd="sng" algn="ctr">
            <a:solidFill>
              <a:srgbClr val="AC61C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1" name="object 4">
            <a:extLst>
              <a:ext uri="{FF2B5EF4-FFF2-40B4-BE49-F238E27FC236}">
                <a16:creationId xmlns:a16="http://schemas.microsoft.com/office/drawing/2014/main" id="{66CE599C-435C-6E52-C637-234243F5398F}"/>
              </a:ext>
            </a:extLst>
          </p:cNvPr>
          <p:cNvSpPr/>
          <p:nvPr/>
        </p:nvSpPr>
        <p:spPr>
          <a:xfrm>
            <a:off x="1692252" y="4301008"/>
            <a:ext cx="2645477" cy="428020"/>
          </a:xfrm>
          <a:custGeom>
            <a:avLst/>
            <a:gdLst/>
            <a:ahLst/>
            <a:cxnLst/>
            <a:rect l="l" t="t" r="r" b="b"/>
            <a:pathLst>
              <a:path w="4129404" h="668020">
                <a:moveTo>
                  <a:pt x="3998624" y="667839"/>
                </a:moveTo>
                <a:lnTo>
                  <a:pt x="92386" y="667839"/>
                </a:lnTo>
                <a:lnTo>
                  <a:pt x="56426" y="663704"/>
                </a:lnTo>
                <a:lnTo>
                  <a:pt x="27060" y="652427"/>
                </a:lnTo>
                <a:lnTo>
                  <a:pt x="7260" y="635700"/>
                </a:lnTo>
                <a:lnTo>
                  <a:pt x="0" y="615216"/>
                </a:lnTo>
                <a:lnTo>
                  <a:pt x="0" y="52622"/>
                </a:lnTo>
                <a:lnTo>
                  <a:pt x="7260" y="32138"/>
                </a:lnTo>
                <a:lnTo>
                  <a:pt x="27060" y="15412"/>
                </a:lnTo>
                <a:lnTo>
                  <a:pt x="56426" y="4135"/>
                </a:lnTo>
                <a:lnTo>
                  <a:pt x="92386" y="0"/>
                </a:lnTo>
                <a:lnTo>
                  <a:pt x="3998624" y="0"/>
                </a:lnTo>
                <a:lnTo>
                  <a:pt x="4041213" y="6869"/>
                </a:lnTo>
                <a:lnTo>
                  <a:pt x="4078200" y="25997"/>
                </a:lnTo>
                <a:lnTo>
                  <a:pt x="4107367" y="55164"/>
                </a:lnTo>
                <a:lnTo>
                  <a:pt x="4126494" y="92152"/>
                </a:lnTo>
                <a:lnTo>
                  <a:pt x="4128854" y="106784"/>
                </a:lnTo>
                <a:lnTo>
                  <a:pt x="4128854" y="561054"/>
                </a:lnTo>
                <a:lnTo>
                  <a:pt x="4107366" y="612676"/>
                </a:lnTo>
                <a:lnTo>
                  <a:pt x="4078198" y="641843"/>
                </a:lnTo>
                <a:lnTo>
                  <a:pt x="4041211" y="660970"/>
                </a:lnTo>
                <a:lnTo>
                  <a:pt x="3998624" y="66783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3" name="object 5">
            <a:extLst>
              <a:ext uri="{FF2B5EF4-FFF2-40B4-BE49-F238E27FC236}">
                <a16:creationId xmlns:a16="http://schemas.microsoft.com/office/drawing/2014/main" id="{4A0826E1-EDB6-C3C8-93B0-A46F2B390409}"/>
              </a:ext>
            </a:extLst>
          </p:cNvPr>
          <p:cNvSpPr/>
          <p:nvPr/>
        </p:nvSpPr>
        <p:spPr>
          <a:xfrm>
            <a:off x="1396110" y="4239177"/>
            <a:ext cx="727471" cy="549265"/>
          </a:xfrm>
          <a:custGeom>
            <a:avLst/>
            <a:gdLst/>
            <a:ahLst/>
            <a:cxnLst/>
            <a:rect l="l" t="t" r="r" b="b"/>
            <a:pathLst>
              <a:path w="1135380" h="857250">
                <a:moveTo>
                  <a:pt x="592549" y="856658"/>
                </a:moveTo>
                <a:lnTo>
                  <a:pt x="34635" y="856658"/>
                </a:lnTo>
                <a:lnTo>
                  <a:pt x="33913" y="856512"/>
                </a:lnTo>
                <a:lnTo>
                  <a:pt x="16326" y="844655"/>
                </a:lnTo>
                <a:lnTo>
                  <a:pt x="4469" y="827068"/>
                </a:lnTo>
                <a:lnTo>
                  <a:pt x="0" y="805532"/>
                </a:lnTo>
                <a:lnTo>
                  <a:pt x="0" y="670035"/>
                </a:lnTo>
                <a:lnTo>
                  <a:pt x="57977" y="670035"/>
                </a:lnTo>
                <a:lnTo>
                  <a:pt x="62427" y="677684"/>
                </a:lnTo>
                <a:lnTo>
                  <a:pt x="68850" y="683683"/>
                </a:lnTo>
                <a:lnTo>
                  <a:pt x="76822" y="687600"/>
                </a:lnTo>
                <a:lnTo>
                  <a:pt x="85917" y="689001"/>
                </a:lnTo>
                <a:lnTo>
                  <a:pt x="102004" y="684344"/>
                </a:lnTo>
                <a:lnTo>
                  <a:pt x="112901" y="672237"/>
                </a:lnTo>
                <a:lnTo>
                  <a:pt x="115813" y="655476"/>
                </a:lnTo>
                <a:lnTo>
                  <a:pt x="107945" y="636856"/>
                </a:lnTo>
                <a:lnTo>
                  <a:pt x="92352" y="629495"/>
                </a:lnTo>
                <a:lnTo>
                  <a:pt x="77760" y="629947"/>
                </a:lnTo>
                <a:lnTo>
                  <a:pt x="65768" y="636589"/>
                </a:lnTo>
                <a:lnTo>
                  <a:pt x="57977" y="647796"/>
                </a:lnTo>
                <a:lnTo>
                  <a:pt x="0" y="647796"/>
                </a:lnTo>
                <a:lnTo>
                  <a:pt x="0" y="441547"/>
                </a:lnTo>
                <a:lnTo>
                  <a:pt x="57977" y="441547"/>
                </a:lnTo>
                <a:lnTo>
                  <a:pt x="62427" y="449196"/>
                </a:lnTo>
                <a:lnTo>
                  <a:pt x="68850" y="455195"/>
                </a:lnTo>
                <a:lnTo>
                  <a:pt x="76822" y="459112"/>
                </a:lnTo>
                <a:lnTo>
                  <a:pt x="85917" y="460514"/>
                </a:lnTo>
                <a:lnTo>
                  <a:pt x="102004" y="455857"/>
                </a:lnTo>
                <a:lnTo>
                  <a:pt x="112901" y="443750"/>
                </a:lnTo>
                <a:lnTo>
                  <a:pt x="115813" y="426988"/>
                </a:lnTo>
                <a:lnTo>
                  <a:pt x="107945" y="408369"/>
                </a:lnTo>
                <a:lnTo>
                  <a:pt x="92352" y="401007"/>
                </a:lnTo>
                <a:lnTo>
                  <a:pt x="77760" y="401460"/>
                </a:lnTo>
                <a:lnTo>
                  <a:pt x="65768" y="408101"/>
                </a:lnTo>
                <a:lnTo>
                  <a:pt x="57977" y="419308"/>
                </a:lnTo>
                <a:lnTo>
                  <a:pt x="0" y="419308"/>
                </a:lnTo>
                <a:lnTo>
                  <a:pt x="0" y="213059"/>
                </a:lnTo>
                <a:lnTo>
                  <a:pt x="57977" y="213059"/>
                </a:lnTo>
                <a:lnTo>
                  <a:pt x="62427" y="220709"/>
                </a:lnTo>
                <a:lnTo>
                  <a:pt x="68850" y="226708"/>
                </a:lnTo>
                <a:lnTo>
                  <a:pt x="76822" y="230624"/>
                </a:lnTo>
                <a:lnTo>
                  <a:pt x="85917" y="232026"/>
                </a:lnTo>
                <a:lnTo>
                  <a:pt x="102006" y="227368"/>
                </a:lnTo>
                <a:lnTo>
                  <a:pt x="112904" y="215259"/>
                </a:lnTo>
                <a:lnTo>
                  <a:pt x="115814" y="198495"/>
                </a:lnTo>
                <a:lnTo>
                  <a:pt x="107940" y="179872"/>
                </a:lnTo>
                <a:lnTo>
                  <a:pt x="92351" y="172519"/>
                </a:lnTo>
                <a:lnTo>
                  <a:pt x="77762" y="172974"/>
                </a:lnTo>
                <a:lnTo>
                  <a:pt x="65772" y="179615"/>
                </a:lnTo>
                <a:lnTo>
                  <a:pt x="57981" y="190820"/>
                </a:lnTo>
                <a:lnTo>
                  <a:pt x="0" y="190820"/>
                </a:lnTo>
                <a:lnTo>
                  <a:pt x="0" y="55328"/>
                </a:lnTo>
                <a:lnTo>
                  <a:pt x="4474" y="33791"/>
                </a:lnTo>
                <a:lnTo>
                  <a:pt x="16331" y="16205"/>
                </a:lnTo>
                <a:lnTo>
                  <a:pt x="33918" y="4347"/>
                </a:lnTo>
                <a:lnTo>
                  <a:pt x="55454" y="0"/>
                </a:lnTo>
                <a:lnTo>
                  <a:pt x="566282" y="0"/>
                </a:lnTo>
                <a:lnTo>
                  <a:pt x="604290" y="8988"/>
                </a:lnTo>
                <a:lnTo>
                  <a:pt x="1099771" y="361358"/>
                </a:lnTo>
                <a:lnTo>
                  <a:pt x="1126444" y="392459"/>
                </a:lnTo>
                <a:lnTo>
                  <a:pt x="1135334" y="430428"/>
                </a:lnTo>
                <a:lnTo>
                  <a:pt x="1126442" y="468399"/>
                </a:lnTo>
                <a:lnTo>
                  <a:pt x="1099767" y="499506"/>
                </a:lnTo>
                <a:lnTo>
                  <a:pt x="615572" y="845071"/>
                </a:lnTo>
                <a:lnTo>
                  <a:pt x="604287" y="851871"/>
                </a:lnTo>
                <a:lnTo>
                  <a:pt x="592549" y="856658"/>
                </a:lnTo>
                <a:close/>
              </a:path>
            </a:pathLst>
          </a:custGeom>
          <a:solidFill>
            <a:srgbClr val="AB61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4" name="object 6">
            <a:extLst>
              <a:ext uri="{FF2B5EF4-FFF2-40B4-BE49-F238E27FC236}">
                <a16:creationId xmlns:a16="http://schemas.microsoft.com/office/drawing/2014/main" id="{E37AB592-B2B4-F067-502C-3AD09654360F}"/>
              </a:ext>
            </a:extLst>
          </p:cNvPr>
          <p:cNvSpPr/>
          <p:nvPr/>
        </p:nvSpPr>
        <p:spPr>
          <a:xfrm>
            <a:off x="1692252" y="4928182"/>
            <a:ext cx="2645477" cy="639160"/>
          </a:xfrm>
          <a:custGeom>
            <a:avLst/>
            <a:gdLst/>
            <a:ahLst/>
            <a:cxnLst/>
            <a:rect l="l" t="t" r="r" b="b"/>
            <a:pathLst>
              <a:path w="4129404" h="668020">
                <a:moveTo>
                  <a:pt x="3998624" y="667839"/>
                </a:moveTo>
                <a:lnTo>
                  <a:pt x="92386" y="667839"/>
                </a:lnTo>
                <a:lnTo>
                  <a:pt x="56426" y="663704"/>
                </a:lnTo>
                <a:lnTo>
                  <a:pt x="27060" y="652427"/>
                </a:lnTo>
                <a:lnTo>
                  <a:pt x="7260" y="635700"/>
                </a:lnTo>
                <a:lnTo>
                  <a:pt x="0" y="615216"/>
                </a:lnTo>
                <a:lnTo>
                  <a:pt x="0" y="52622"/>
                </a:lnTo>
                <a:lnTo>
                  <a:pt x="7260" y="32138"/>
                </a:lnTo>
                <a:lnTo>
                  <a:pt x="27060" y="15412"/>
                </a:lnTo>
                <a:lnTo>
                  <a:pt x="56426" y="4135"/>
                </a:lnTo>
                <a:lnTo>
                  <a:pt x="92386" y="0"/>
                </a:lnTo>
                <a:lnTo>
                  <a:pt x="3998624" y="0"/>
                </a:lnTo>
                <a:lnTo>
                  <a:pt x="4041213" y="6869"/>
                </a:lnTo>
                <a:lnTo>
                  <a:pt x="4078200" y="25997"/>
                </a:lnTo>
                <a:lnTo>
                  <a:pt x="4107367" y="55164"/>
                </a:lnTo>
                <a:lnTo>
                  <a:pt x="4126494" y="92152"/>
                </a:lnTo>
                <a:lnTo>
                  <a:pt x="4128854" y="106784"/>
                </a:lnTo>
                <a:lnTo>
                  <a:pt x="4128854" y="561054"/>
                </a:lnTo>
                <a:lnTo>
                  <a:pt x="4107366" y="612676"/>
                </a:lnTo>
                <a:lnTo>
                  <a:pt x="4078198" y="641843"/>
                </a:lnTo>
                <a:lnTo>
                  <a:pt x="4041211" y="660970"/>
                </a:lnTo>
                <a:lnTo>
                  <a:pt x="3998624" y="66783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5" name="object 7">
            <a:extLst>
              <a:ext uri="{FF2B5EF4-FFF2-40B4-BE49-F238E27FC236}">
                <a16:creationId xmlns:a16="http://schemas.microsoft.com/office/drawing/2014/main" id="{5F30B8B6-F9DE-E6C4-B358-72EBD91120D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6110" y="3612002"/>
            <a:ext cx="2941619" cy="548886"/>
          </a:xfrm>
          <a:prstGeom prst="rect">
            <a:avLst/>
          </a:prstGeom>
        </p:spPr>
      </p:pic>
      <p:sp>
        <p:nvSpPr>
          <p:cNvPr id="266" name="object 8">
            <a:extLst>
              <a:ext uri="{FF2B5EF4-FFF2-40B4-BE49-F238E27FC236}">
                <a16:creationId xmlns:a16="http://schemas.microsoft.com/office/drawing/2014/main" id="{54831419-BDBF-4E2C-94DC-386E2592914E}"/>
              </a:ext>
            </a:extLst>
          </p:cNvPr>
          <p:cNvSpPr/>
          <p:nvPr/>
        </p:nvSpPr>
        <p:spPr>
          <a:xfrm>
            <a:off x="1396110" y="4866351"/>
            <a:ext cx="727471" cy="549265"/>
          </a:xfrm>
          <a:custGeom>
            <a:avLst/>
            <a:gdLst/>
            <a:ahLst/>
            <a:cxnLst/>
            <a:rect l="l" t="t" r="r" b="b"/>
            <a:pathLst>
              <a:path w="1135380" h="857250">
                <a:moveTo>
                  <a:pt x="592549" y="856658"/>
                </a:moveTo>
                <a:lnTo>
                  <a:pt x="34635" y="856658"/>
                </a:lnTo>
                <a:lnTo>
                  <a:pt x="33913" y="856512"/>
                </a:lnTo>
                <a:lnTo>
                  <a:pt x="16326" y="844655"/>
                </a:lnTo>
                <a:lnTo>
                  <a:pt x="4469" y="827068"/>
                </a:lnTo>
                <a:lnTo>
                  <a:pt x="0" y="805532"/>
                </a:lnTo>
                <a:lnTo>
                  <a:pt x="0" y="670035"/>
                </a:lnTo>
                <a:lnTo>
                  <a:pt x="57977" y="670035"/>
                </a:lnTo>
                <a:lnTo>
                  <a:pt x="62427" y="677684"/>
                </a:lnTo>
                <a:lnTo>
                  <a:pt x="68850" y="683683"/>
                </a:lnTo>
                <a:lnTo>
                  <a:pt x="76822" y="687600"/>
                </a:lnTo>
                <a:lnTo>
                  <a:pt x="85917" y="689001"/>
                </a:lnTo>
                <a:lnTo>
                  <a:pt x="102004" y="684344"/>
                </a:lnTo>
                <a:lnTo>
                  <a:pt x="112901" y="672237"/>
                </a:lnTo>
                <a:lnTo>
                  <a:pt x="115813" y="655476"/>
                </a:lnTo>
                <a:lnTo>
                  <a:pt x="107945" y="636856"/>
                </a:lnTo>
                <a:lnTo>
                  <a:pt x="92352" y="629495"/>
                </a:lnTo>
                <a:lnTo>
                  <a:pt x="77760" y="629947"/>
                </a:lnTo>
                <a:lnTo>
                  <a:pt x="65768" y="636589"/>
                </a:lnTo>
                <a:lnTo>
                  <a:pt x="57977" y="647796"/>
                </a:lnTo>
                <a:lnTo>
                  <a:pt x="0" y="647796"/>
                </a:lnTo>
                <a:lnTo>
                  <a:pt x="0" y="441547"/>
                </a:lnTo>
                <a:lnTo>
                  <a:pt x="57977" y="441547"/>
                </a:lnTo>
                <a:lnTo>
                  <a:pt x="62427" y="449196"/>
                </a:lnTo>
                <a:lnTo>
                  <a:pt x="68850" y="455195"/>
                </a:lnTo>
                <a:lnTo>
                  <a:pt x="76822" y="459112"/>
                </a:lnTo>
                <a:lnTo>
                  <a:pt x="85917" y="460514"/>
                </a:lnTo>
                <a:lnTo>
                  <a:pt x="102004" y="455857"/>
                </a:lnTo>
                <a:lnTo>
                  <a:pt x="112901" y="443750"/>
                </a:lnTo>
                <a:lnTo>
                  <a:pt x="115813" y="426988"/>
                </a:lnTo>
                <a:lnTo>
                  <a:pt x="107945" y="408369"/>
                </a:lnTo>
                <a:lnTo>
                  <a:pt x="92352" y="401007"/>
                </a:lnTo>
                <a:lnTo>
                  <a:pt x="77760" y="401460"/>
                </a:lnTo>
                <a:lnTo>
                  <a:pt x="65768" y="408101"/>
                </a:lnTo>
                <a:lnTo>
                  <a:pt x="57977" y="419308"/>
                </a:lnTo>
                <a:lnTo>
                  <a:pt x="0" y="419308"/>
                </a:lnTo>
                <a:lnTo>
                  <a:pt x="0" y="213059"/>
                </a:lnTo>
                <a:lnTo>
                  <a:pt x="57977" y="213059"/>
                </a:lnTo>
                <a:lnTo>
                  <a:pt x="62427" y="220709"/>
                </a:lnTo>
                <a:lnTo>
                  <a:pt x="68850" y="226708"/>
                </a:lnTo>
                <a:lnTo>
                  <a:pt x="76822" y="230624"/>
                </a:lnTo>
                <a:lnTo>
                  <a:pt x="85917" y="232026"/>
                </a:lnTo>
                <a:lnTo>
                  <a:pt x="102006" y="227368"/>
                </a:lnTo>
                <a:lnTo>
                  <a:pt x="112904" y="215259"/>
                </a:lnTo>
                <a:lnTo>
                  <a:pt x="115814" y="198495"/>
                </a:lnTo>
                <a:lnTo>
                  <a:pt x="107940" y="179872"/>
                </a:lnTo>
                <a:lnTo>
                  <a:pt x="92351" y="172519"/>
                </a:lnTo>
                <a:lnTo>
                  <a:pt x="77762" y="172974"/>
                </a:lnTo>
                <a:lnTo>
                  <a:pt x="65772" y="179615"/>
                </a:lnTo>
                <a:lnTo>
                  <a:pt x="57981" y="190820"/>
                </a:lnTo>
                <a:lnTo>
                  <a:pt x="0" y="190820"/>
                </a:lnTo>
                <a:lnTo>
                  <a:pt x="0" y="55328"/>
                </a:lnTo>
                <a:lnTo>
                  <a:pt x="4474" y="33791"/>
                </a:lnTo>
                <a:lnTo>
                  <a:pt x="16331" y="16205"/>
                </a:lnTo>
                <a:lnTo>
                  <a:pt x="33918" y="4347"/>
                </a:lnTo>
                <a:lnTo>
                  <a:pt x="55454" y="0"/>
                </a:lnTo>
                <a:lnTo>
                  <a:pt x="566282" y="0"/>
                </a:lnTo>
                <a:lnTo>
                  <a:pt x="604290" y="8988"/>
                </a:lnTo>
                <a:lnTo>
                  <a:pt x="1099771" y="361358"/>
                </a:lnTo>
                <a:lnTo>
                  <a:pt x="1126444" y="392459"/>
                </a:lnTo>
                <a:lnTo>
                  <a:pt x="1135334" y="430428"/>
                </a:lnTo>
                <a:lnTo>
                  <a:pt x="1126442" y="468399"/>
                </a:lnTo>
                <a:lnTo>
                  <a:pt x="1099767" y="499506"/>
                </a:lnTo>
                <a:lnTo>
                  <a:pt x="615572" y="845071"/>
                </a:lnTo>
                <a:lnTo>
                  <a:pt x="604287" y="851871"/>
                </a:lnTo>
                <a:lnTo>
                  <a:pt x="592549" y="856658"/>
                </a:lnTo>
                <a:close/>
              </a:path>
            </a:pathLst>
          </a:custGeom>
          <a:solidFill>
            <a:srgbClr val="AB61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7" name="object 9">
            <a:extLst>
              <a:ext uri="{FF2B5EF4-FFF2-40B4-BE49-F238E27FC236}">
                <a16:creationId xmlns:a16="http://schemas.microsoft.com/office/drawing/2014/main" id="{0D283F4C-487F-F001-F48D-15ED8276A9C3}"/>
              </a:ext>
            </a:extLst>
          </p:cNvPr>
          <p:cNvSpPr/>
          <p:nvPr/>
        </p:nvSpPr>
        <p:spPr>
          <a:xfrm>
            <a:off x="1691899" y="5721430"/>
            <a:ext cx="2645830" cy="428020"/>
          </a:xfrm>
          <a:custGeom>
            <a:avLst/>
            <a:gdLst/>
            <a:ahLst/>
            <a:cxnLst/>
            <a:rect l="l" t="t" r="r" b="b"/>
            <a:pathLst>
              <a:path w="4129404" h="668020">
                <a:moveTo>
                  <a:pt x="3998624" y="667839"/>
                </a:moveTo>
                <a:lnTo>
                  <a:pt x="92386" y="667839"/>
                </a:lnTo>
                <a:lnTo>
                  <a:pt x="56426" y="663704"/>
                </a:lnTo>
                <a:lnTo>
                  <a:pt x="27060" y="652427"/>
                </a:lnTo>
                <a:lnTo>
                  <a:pt x="7260" y="635700"/>
                </a:lnTo>
                <a:lnTo>
                  <a:pt x="0" y="615216"/>
                </a:lnTo>
                <a:lnTo>
                  <a:pt x="0" y="52622"/>
                </a:lnTo>
                <a:lnTo>
                  <a:pt x="7260" y="32138"/>
                </a:lnTo>
                <a:lnTo>
                  <a:pt x="27060" y="15412"/>
                </a:lnTo>
                <a:lnTo>
                  <a:pt x="56426" y="4135"/>
                </a:lnTo>
                <a:lnTo>
                  <a:pt x="92386" y="0"/>
                </a:lnTo>
                <a:lnTo>
                  <a:pt x="3998624" y="0"/>
                </a:lnTo>
                <a:lnTo>
                  <a:pt x="4041213" y="6869"/>
                </a:lnTo>
                <a:lnTo>
                  <a:pt x="4078200" y="25997"/>
                </a:lnTo>
                <a:lnTo>
                  <a:pt x="4107367" y="55164"/>
                </a:lnTo>
                <a:lnTo>
                  <a:pt x="4126494" y="92152"/>
                </a:lnTo>
                <a:lnTo>
                  <a:pt x="4128854" y="106784"/>
                </a:lnTo>
                <a:lnTo>
                  <a:pt x="4128854" y="561054"/>
                </a:lnTo>
                <a:lnTo>
                  <a:pt x="4107366" y="612676"/>
                </a:lnTo>
                <a:lnTo>
                  <a:pt x="4078198" y="641843"/>
                </a:lnTo>
                <a:lnTo>
                  <a:pt x="4041211" y="660970"/>
                </a:lnTo>
                <a:lnTo>
                  <a:pt x="3998624" y="66783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8" name="object 10">
            <a:extLst>
              <a:ext uri="{FF2B5EF4-FFF2-40B4-BE49-F238E27FC236}">
                <a16:creationId xmlns:a16="http://schemas.microsoft.com/office/drawing/2014/main" id="{E9B412B5-E6F3-F460-0476-1F86289B97E1}"/>
              </a:ext>
            </a:extLst>
          </p:cNvPr>
          <p:cNvSpPr/>
          <p:nvPr/>
        </p:nvSpPr>
        <p:spPr>
          <a:xfrm>
            <a:off x="1395757" y="5659600"/>
            <a:ext cx="727471" cy="549265"/>
          </a:xfrm>
          <a:custGeom>
            <a:avLst/>
            <a:gdLst/>
            <a:ahLst/>
            <a:cxnLst/>
            <a:rect l="l" t="t" r="r" b="b"/>
            <a:pathLst>
              <a:path w="1135380" h="857250">
                <a:moveTo>
                  <a:pt x="592549" y="856658"/>
                </a:moveTo>
                <a:lnTo>
                  <a:pt x="34635" y="856658"/>
                </a:lnTo>
                <a:lnTo>
                  <a:pt x="33913" y="856512"/>
                </a:lnTo>
                <a:lnTo>
                  <a:pt x="16326" y="844655"/>
                </a:lnTo>
                <a:lnTo>
                  <a:pt x="4469" y="827068"/>
                </a:lnTo>
                <a:lnTo>
                  <a:pt x="0" y="805532"/>
                </a:lnTo>
                <a:lnTo>
                  <a:pt x="0" y="670035"/>
                </a:lnTo>
                <a:lnTo>
                  <a:pt x="57977" y="670035"/>
                </a:lnTo>
                <a:lnTo>
                  <a:pt x="62427" y="677684"/>
                </a:lnTo>
                <a:lnTo>
                  <a:pt x="68850" y="683683"/>
                </a:lnTo>
                <a:lnTo>
                  <a:pt x="76822" y="687600"/>
                </a:lnTo>
                <a:lnTo>
                  <a:pt x="85917" y="689001"/>
                </a:lnTo>
                <a:lnTo>
                  <a:pt x="102004" y="684344"/>
                </a:lnTo>
                <a:lnTo>
                  <a:pt x="112901" y="672237"/>
                </a:lnTo>
                <a:lnTo>
                  <a:pt x="115813" y="655476"/>
                </a:lnTo>
                <a:lnTo>
                  <a:pt x="107945" y="636856"/>
                </a:lnTo>
                <a:lnTo>
                  <a:pt x="92352" y="629495"/>
                </a:lnTo>
                <a:lnTo>
                  <a:pt x="77760" y="629947"/>
                </a:lnTo>
                <a:lnTo>
                  <a:pt x="65768" y="636589"/>
                </a:lnTo>
                <a:lnTo>
                  <a:pt x="57977" y="647796"/>
                </a:lnTo>
                <a:lnTo>
                  <a:pt x="0" y="647796"/>
                </a:lnTo>
                <a:lnTo>
                  <a:pt x="0" y="441547"/>
                </a:lnTo>
                <a:lnTo>
                  <a:pt x="57977" y="441547"/>
                </a:lnTo>
                <a:lnTo>
                  <a:pt x="62427" y="449196"/>
                </a:lnTo>
                <a:lnTo>
                  <a:pt x="68850" y="455195"/>
                </a:lnTo>
                <a:lnTo>
                  <a:pt x="76822" y="459112"/>
                </a:lnTo>
                <a:lnTo>
                  <a:pt x="85917" y="460514"/>
                </a:lnTo>
                <a:lnTo>
                  <a:pt x="102004" y="455857"/>
                </a:lnTo>
                <a:lnTo>
                  <a:pt x="112901" y="443750"/>
                </a:lnTo>
                <a:lnTo>
                  <a:pt x="115813" y="426988"/>
                </a:lnTo>
                <a:lnTo>
                  <a:pt x="107945" y="408369"/>
                </a:lnTo>
                <a:lnTo>
                  <a:pt x="92352" y="401007"/>
                </a:lnTo>
                <a:lnTo>
                  <a:pt x="77760" y="401460"/>
                </a:lnTo>
                <a:lnTo>
                  <a:pt x="65768" y="408101"/>
                </a:lnTo>
                <a:lnTo>
                  <a:pt x="57977" y="419308"/>
                </a:lnTo>
                <a:lnTo>
                  <a:pt x="0" y="419308"/>
                </a:lnTo>
                <a:lnTo>
                  <a:pt x="0" y="213059"/>
                </a:lnTo>
                <a:lnTo>
                  <a:pt x="57977" y="213059"/>
                </a:lnTo>
                <a:lnTo>
                  <a:pt x="62427" y="220709"/>
                </a:lnTo>
                <a:lnTo>
                  <a:pt x="68850" y="226708"/>
                </a:lnTo>
                <a:lnTo>
                  <a:pt x="76822" y="230624"/>
                </a:lnTo>
                <a:lnTo>
                  <a:pt x="85917" y="232026"/>
                </a:lnTo>
                <a:lnTo>
                  <a:pt x="102006" y="227368"/>
                </a:lnTo>
                <a:lnTo>
                  <a:pt x="112904" y="215259"/>
                </a:lnTo>
                <a:lnTo>
                  <a:pt x="115814" y="198495"/>
                </a:lnTo>
                <a:lnTo>
                  <a:pt x="107940" y="179872"/>
                </a:lnTo>
                <a:lnTo>
                  <a:pt x="92351" y="172519"/>
                </a:lnTo>
                <a:lnTo>
                  <a:pt x="77762" y="172974"/>
                </a:lnTo>
                <a:lnTo>
                  <a:pt x="65772" y="179615"/>
                </a:lnTo>
                <a:lnTo>
                  <a:pt x="57981" y="190820"/>
                </a:lnTo>
                <a:lnTo>
                  <a:pt x="0" y="190820"/>
                </a:lnTo>
                <a:lnTo>
                  <a:pt x="0" y="55328"/>
                </a:lnTo>
                <a:lnTo>
                  <a:pt x="4474" y="33791"/>
                </a:lnTo>
                <a:lnTo>
                  <a:pt x="16331" y="16205"/>
                </a:lnTo>
                <a:lnTo>
                  <a:pt x="33918" y="4347"/>
                </a:lnTo>
                <a:lnTo>
                  <a:pt x="55454" y="0"/>
                </a:lnTo>
                <a:lnTo>
                  <a:pt x="566282" y="0"/>
                </a:lnTo>
                <a:lnTo>
                  <a:pt x="604290" y="8988"/>
                </a:lnTo>
                <a:lnTo>
                  <a:pt x="1099771" y="361358"/>
                </a:lnTo>
                <a:lnTo>
                  <a:pt x="1126444" y="392459"/>
                </a:lnTo>
                <a:lnTo>
                  <a:pt x="1135334" y="430428"/>
                </a:lnTo>
                <a:lnTo>
                  <a:pt x="1126442" y="468399"/>
                </a:lnTo>
                <a:lnTo>
                  <a:pt x="1099767" y="499506"/>
                </a:lnTo>
                <a:lnTo>
                  <a:pt x="615572" y="845071"/>
                </a:lnTo>
                <a:lnTo>
                  <a:pt x="604287" y="851871"/>
                </a:lnTo>
                <a:lnTo>
                  <a:pt x="592549" y="856658"/>
                </a:lnTo>
                <a:close/>
              </a:path>
            </a:pathLst>
          </a:custGeom>
          <a:solidFill>
            <a:srgbClr val="AB61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9" name="object 26">
            <a:extLst>
              <a:ext uri="{FF2B5EF4-FFF2-40B4-BE49-F238E27FC236}">
                <a16:creationId xmlns:a16="http://schemas.microsoft.com/office/drawing/2014/main" id="{417BBA0A-5991-7EEA-C1B1-3FABEE855E09}"/>
              </a:ext>
            </a:extLst>
          </p:cNvPr>
          <p:cNvSpPr/>
          <p:nvPr/>
        </p:nvSpPr>
        <p:spPr>
          <a:xfrm>
            <a:off x="1533182" y="4363645"/>
            <a:ext cx="286838" cy="286838"/>
          </a:xfrm>
          <a:custGeom>
            <a:avLst/>
            <a:gdLst/>
            <a:ahLst/>
            <a:cxnLst/>
            <a:rect l="l" t="t" r="r" b="b"/>
            <a:pathLst>
              <a:path w="447675" h="447675">
                <a:moveTo>
                  <a:pt x="411606" y="346451"/>
                </a:moveTo>
                <a:lnTo>
                  <a:pt x="36068" y="346451"/>
                </a:lnTo>
                <a:lnTo>
                  <a:pt x="22031" y="343609"/>
                </a:lnTo>
                <a:lnTo>
                  <a:pt x="10560" y="335868"/>
                </a:lnTo>
                <a:lnTo>
                  <a:pt x="3700" y="325709"/>
                </a:lnTo>
                <a:lnTo>
                  <a:pt x="2833" y="324400"/>
                </a:lnTo>
                <a:lnTo>
                  <a:pt x="0" y="310383"/>
                </a:lnTo>
                <a:lnTo>
                  <a:pt x="0" y="36068"/>
                </a:lnTo>
                <a:lnTo>
                  <a:pt x="2841" y="22050"/>
                </a:lnTo>
                <a:lnTo>
                  <a:pt x="10583" y="10583"/>
                </a:lnTo>
                <a:lnTo>
                  <a:pt x="22050" y="2841"/>
                </a:lnTo>
                <a:lnTo>
                  <a:pt x="36068" y="0"/>
                </a:lnTo>
                <a:lnTo>
                  <a:pt x="411427" y="0"/>
                </a:lnTo>
                <a:lnTo>
                  <a:pt x="425448" y="2841"/>
                </a:lnTo>
                <a:lnTo>
                  <a:pt x="436935" y="10583"/>
                </a:lnTo>
                <a:lnTo>
                  <a:pt x="439535" y="14409"/>
                </a:lnTo>
                <a:lnTo>
                  <a:pt x="36068" y="14409"/>
                </a:lnTo>
                <a:lnTo>
                  <a:pt x="27724" y="16107"/>
                </a:lnTo>
                <a:lnTo>
                  <a:pt x="14409" y="36068"/>
                </a:lnTo>
                <a:lnTo>
                  <a:pt x="14409" y="310383"/>
                </a:lnTo>
                <a:lnTo>
                  <a:pt x="16107" y="318826"/>
                </a:lnTo>
                <a:lnTo>
                  <a:pt x="20741" y="325709"/>
                </a:lnTo>
                <a:lnTo>
                  <a:pt x="27624" y="330344"/>
                </a:lnTo>
                <a:lnTo>
                  <a:pt x="36068" y="332042"/>
                </a:lnTo>
                <a:lnTo>
                  <a:pt x="439701" y="332042"/>
                </a:lnTo>
                <a:lnTo>
                  <a:pt x="437125" y="335868"/>
                </a:lnTo>
                <a:lnTo>
                  <a:pt x="425662" y="343609"/>
                </a:lnTo>
                <a:lnTo>
                  <a:pt x="411606" y="346451"/>
                </a:lnTo>
                <a:close/>
              </a:path>
              <a:path w="447675" h="447675">
                <a:moveTo>
                  <a:pt x="439701" y="332042"/>
                </a:moveTo>
                <a:lnTo>
                  <a:pt x="411427" y="332042"/>
                </a:lnTo>
                <a:lnTo>
                  <a:pt x="419871" y="330344"/>
                </a:lnTo>
                <a:lnTo>
                  <a:pt x="426754" y="325709"/>
                </a:lnTo>
                <a:lnTo>
                  <a:pt x="431388" y="318826"/>
                </a:lnTo>
                <a:lnTo>
                  <a:pt x="433086" y="310383"/>
                </a:lnTo>
                <a:lnTo>
                  <a:pt x="433086" y="36068"/>
                </a:lnTo>
                <a:lnTo>
                  <a:pt x="431388" y="27624"/>
                </a:lnTo>
                <a:lnTo>
                  <a:pt x="426754" y="20741"/>
                </a:lnTo>
                <a:lnTo>
                  <a:pt x="419871" y="16107"/>
                </a:lnTo>
                <a:lnTo>
                  <a:pt x="411427" y="14409"/>
                </a:lnTo>
                <a:lnTo>
                  <a:pt x="439535" y="14409"/>
                </a:lnTo>
                <a:lnTo>
                  <a:pt x="444729" y="22050"/>
                </a:lnTo>
                <a:lnTo>
                  <a:pt x="447674" y="36068"/>
                </a:lnTo>
                <a:lnTo>
                  <a:pt x="447674" y="310383"/>
                </a:lnTo>
                <a:lnTo>
                  <a:pt x="444845" y="324400"/>
                </a:lnTo>
                <a:lnTo>
                  <a:pt x="439701" y="332042"/>
                </a:lnTo>
                <a:close/>
              </a:path>
              <a:path w="447675" h="447675">
                <a:moveTo>
                  <a:pt x="412143" y="288724"/>
                </a:moveTo>
                <a:lnTo>
                  <a:pt x="35352" y="288724"/>
                </a:lnTo>
                <a:lnTo>
                  <a:pt x="28908" y="282280"/>
                </a:lnTo>
                <a:lnTo>
                  <a:pt x="28908" y="35352"/>
                </a:lnTo>
                <a:lnTo>
                  <a:pt x="35352" y="28908"/>
                </a:lnTo>
                <a:lnTo>
                  <a:pt x="412143" y="28908"/>
                </a:lnTo>
                <a:lnTo>
                  <a:pt x="418587" y="35352"/>
                </a:lnTo>
                <a:lnTo>
                  <a:pt x="418587" y="43317"/>
                </a:lnTo>
                <a:lnTo>
                  <a:pt x="43317" y="43317"/>
                </a:lnTo>
                <a:lnTo>
                  <a:pt x="43317" y="274315"/>
                </a:lnTo>
                <a:lnTo>
                  <a:pt x="418587" y="274315"/>
                </a:lnTo>
                <a:lnTo>
                  <a:pt x="418587" y="282280"/>
                </a:lnTo>
                <a:lnTo>
                  <a:pt x="412143" y="288724"/>
                </a:lnTo>
                <a:close/>
              </a:path>
              <a:path w="447675" h="447675">
                <a:moveTo>
                  <a:pt x="418587" y="274315"/>
                </a:moveTo>
                <a:lnTo>
                  <a:pt x="404178" y="274315"/>
                </a:lnTo>
                <a:lnTo>
                  <a:pt x="404178" y="43317"/>
                </a:lnTo>
                <a:lnTo>
                  <a:pt x="418587" y="43317"/>
                </a:lnTo>
                <a:lnTo>
                  <a:pt x="418587" y="274315"/>
                </a:lnTo>
                <a:close/>
              </a:path>
              <a:path w="447675" h="447675">
                <a:moveTo>
                  <a:pt x="227775" y="317632"/>
                </a:moveTo>
                <a:lnTo>
                  <a:pt x="219720" y="317632"/>
                </a:lnTo>
                <a:lnTo>
                  <a:pt x="216498" y="314410"/>
                </a:lnTo>
                <a:lnTo>
                  <a:pt x="216498" y="306355"/>
                </a:lnTo>
                <a:lnTo>
                  <a:pt x="219720" y="303133"/>
                </a:lnTo>
                <a:lnTo>
                  <a:pt x="227775" y="303133"/>
                </a:lnTo>
                <a:lnTo>
                  <a:pt x="230997" y="306355"/>
                </a:lnTo>
                <a:lnTo>
                  <a:pt x="230997" y="314410"/>
                </a:lnTo>
                <a:lnTo>
                  <a:pt x="227775" y="317632"/>
                </a:lnTo>
                <a:close/>
              </a:path>
              <a:path w="447675" h="447675">
                <a:moveTo>
                  <a:pt x="167631" y="404178"/>
                </a:moveTo>
                <a:lnTo>
                  <a:pt x="152864" y="404178"/>
                </a:lnTo>
                <a:lnTo>
                  <a:pt x="164410" y="346451"/>
                </a:lnTo>
                <a:lnTo>
                  <a:pt x="179177" y="346451"/>
                </a:lnTo>
                <a:lnTo>
                  <a:pt x="167631" y="404178"/>
                </a:lnTo>
                <a:close/>
              </a:path>
              <a:path w="447675" h="447675">
                <a:moveTo>
                  <a:pt x="294810" y="404178"/>
                </a:moveTo>
                <a:lnTo>
                  <a:pt x="279953" y="404178"/>
                </a:lnTo>
                <a:lnTo>
                  <a:pt x="268408" y="346451"/>
                </a:lnTo>
                <a:lnTo>
                  <a:pt x="283264" y="346451"/>
                </a:lnTo>
                <a:lnTo>
                  <a:pt x="294810" y="404178"/>
                </a:lnTo>
                <a:close/>
              </a:path>
              <a:path w="447675" h="447675">
                <a:moveTo>
                  <a:pt x="350568" y="447495"/>
                </a:moveTo>
                <a:lnTo>
                  <a:pt x="97106" y="447495"/>
                </a:lnTo>
                <a:lnTo>
                  <a:pt x="93884" y="444273"/>
                </a:lnTo>
                <a:lnTo>
                  <a:pt x="93884" y="440246"/>
                </a:lnTo>
                <a:lnTo>
                  <a:pt x="96739" y="426190"/>
                </a:lnTo>
                <a:lnTo>
                  <a:pt x="101858" y="418587"/>
                </a:lnTo>
                <a:lnTo>
                  <a:pt x="104484" y="414728"/>
                </a:lnTo>
                <a:lnTo>
                  <a:pt x="115959" y="407007"/>
                </a:lnTo>
                <a:lnTo>
                  <a:pt x="129952" y="404178"/>
                </a:lnTo>
                <a:lnTo>
                  <a:pt x="317722" y="404178"/>
                </a:lnTo>
                <a:lnTo>
                  <a:pt x="331739" y="407007"/>
                </a:lnTo>
                <a:lnTo>
                  <a:pt x="343207" y="414728"/>
                </a:lnTo>
                <a:lnTo>
                  <a:pt x="345813" y="418587"/>
                </a:lnTo>
                <a:lnTo>
                  <a:pt x="120734" y="418587"/>
                </a:lnTo>
                <a:lnTo>
                  <a:pt x="112500" y="424315"/>
                </a:lnTo>
                <a:lnTo>
                  <a:pt x="109457" y="432997"/>
                </a:lnTo>
                <a:lnTo>
                  <a:pt x="352324" y="432997"/>
                </a:lnTo>
                <a:lnTo>
                  <a:pt x="353790" y="440246"/>
                </a:lnTo>
                <a:lnTo>
                  <a:pt x="353790" y="444273"/>
                </a:lnTo>
                <a:lnTo>
                  <a:pt x="350568" y="447495"/>
                </a:lnTo>
                <a:close/>
              </a:path>
              <a:path w="447675" h="447675">
                <a:moveTo>
                  <a:pt x="352324" y="432997"/>
                </a:moveTo>
                <a:lnTo>
                  <a:pt x="337948" y="432997"/>
                </a:lnTo>
                <a:lnTo>
                  <a:pt x="335538" y="426190"/>
                </a:lnTo>
                <a:lnTo>
                  <a:pt x="334779" y="424315"/>
                </a:lnTo>
                <a:lnTo>
                  <a:pt x="326672" y="418587"/>
                </a:lnTo>
                <a:lnTo>
                  <a:pt x="345813" y="418587"/>
                </a:lnTo>
                <a:lnTo>
                  <a:pt x="350948" y="426190"/>
                </a:lnTo>
                <a:lnTo>
                  <a:pt x="352324" y="4329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0" name="object 27">
            <a:extLst>
              <a:ext uri="{FF2B5EF4-FFF2-40B4-BE49-F238E27FC236}">
                <a16:creationId xmlns:a16="http://schemas.microsoft.com/office/drawing/2014/main" id="{2B1F89CF-DAB9-64C0-EF63-9D97F8B10AC9}"/>
              </a:ext>
            </a:extLst>
          </p:cNvPr>
          <p:cNvSpPr/>
          <p:nvPr/>
        </p:nvSpPr>
        <p:spPr>
          <a:xfrm>
            <a:off x="1516923" y="4992260"/>
            <a:ext cx="317353" cy="316539"/>
          </a:xfrm>
          <a:custGeom>
            <a:avLst/>
            <a:gdLst/>
            <a:ahLst/>
            <a:cxnLst/>
            <a:rect l="l" t="t" r="r" b="b"/>
            <a:pathLst>
              <a:path w="495300" h="494029">
                <a:moveTo>
                  <a:pt x="41274" y="403859"/>
                </a:moveTo>
                <a:lnTo>
                  <a:pt x="33019" y="403859"/>
                </a:lnTo>
                <a:lnTo>
                  <a:pt x="20174" y="401319"/>
                </a:lnTo>
                <a:lnTo>
                  <a:pt x="9677" y="393699"/>
                </a:lnTo>
                <a:lnTo>
                  <a:pt x="2597" y="383539"/>
                </a:lnTo>
                <a:lnTo>
                  <a:pt x="0" y="370839"/>
                </a:lnTo>
                <a:lnTo>
                  <a:pt x="803" y="363219"/>
                </a:lnTo>
                <a:lnTo>
                  <a:pt x="3087" y="356869"/>
                </a:lnTo>
                <a:lnTo>
                  <a:pt x="6665" y="350519"/>
                </a:lnTo>
                <a:lnTo>
                  <a:pt x="11350" y="346709"/>
                </a:lnTo>
                <a:lnTo>
                  <a:pt x="8332" y="323849"/>
                </a:lnTo>
                <a:lnTo>
                  <a:pt x="11532" y="299719"/>
                </a:lnTo>
                <a:lnTo>
                  <a:pt x="20832" y="274319"/>
                </a:lnTo>
                <a:lnTo>
                  <a:pt x="36115" y="247649"/>
                </a:lnTo>
                <a:lnTo>
                  <a:pt x="19662" y="218439"/>
                </a:lnTo>
                <a:lnTo>
                  <a:pt x="10270" y="190499"/>
                </a:lnTo>
                <a:lnTo>
                  <a:pt x="8558" y="165099"/>
                </a:lnTo>
                <a:lnTo>
                  <a:pt x="8472" y="163829"/>
                </a:lnTo>
                <a:lnTo>
                  <a:pt x="14800" y="138429"/>
                </a:lnTo>
                <a:lnTo>
                  <a:pt x="49554" y="100329"/>
                </a:lnTo>
                <a:lnTo>
                  <a:pt x="104997" y="83819"/>
                </a:lnTo>
                <a:lnTo>
                  <a:pt x="126254" y="82549"/>
                </a:lnTo>
                <a:lnTo>
                  <a:pt x="148783" y="82549"/>
                </a:lnTo>
                <a:lnTo>
                  <a:pt x="152488" y="74929"/>
                </a:lnTo>
                <a:lnTo>
                  <a:pt x="156393" y="67309"/>
                </a:lnTo>
                <a:lnTo>
                  <a:pt x="160491" y="59689"/>
                </a:lnTo>
                <a:lnTo>
                  <a:pt x="164777" y="53339"/>
                </a:lnTo>
                <a:lnTo>
                  <a:pt x="159908" y="48259"/>
                </a:lnTo>
                <a:lnTo>
                  <a:pt x="156844" y="40639"/>
                </a:lnTo>
                <a:lnTo>
                  <a:pt x="156844" y="31749"/>
                </a:lnTo>
                <a:lnTo>
                  <a:pt x="159442" y="19049"/>
                </a:lnTo>
                <a:lnTo>
                  <a:pt x="166522" y="8889"/>
                </a:lnTo>
                <a:lnTo>
                  <a:pt x="177019" y="2539"/>
                </a:lnTo>
                <a:lnTo>
                  <a:pt x="189864" y="0"/>
                </a:lnTo>
                <a:lnTo>
                  <a:pt x="198539" y="0"/>
                </a:lnTo>
                <a:lnTo>
                  <a:pt x="206407" y="2539"/>
                </a:lnTo>
                <a:lnTo>
                  <a:pt x="212308" y="8889"/>
                </a:lnTo>
                <a:lnTo>
                  <a:pt x="281866" y="8889"/>
                </a:lnTo>
                <a:lnTo>
                  <a:pt x="292016" y="15239"/>
                </a:lnTo>
                <a:lnTo>
                  <a:pt x="180771" y="15239"/>
                </a:lnTo>
                <a:lnTo>
                  <a:pt x="173354" y="22859"/>
                </a:lnTo>
                <a:lnTo>
                  <a:pt x="173354" y="41909"/>
                </a:lnTo>
                <a:lnTo>
                  <a:pt x="180771" y="48259"/>
                </a:lnTo>
                <a:lnTo>
                  <a:pt x="218517" y="48259"/>
                </a:lnTo>
                <a:lnTo>
                  <a:pt x="213207" y="55879"/>
                </a:lnTo>
                <a:lnTo>
                  <a:pt x="202710" y="62229"/>
                </a:lnTo>
                <a:lnTo>
                  <a:pt x="196287" y="63499"/>
                </a:lnTo>
                <a:lnTo>
                  <a:pt x="178224" y="63499"/>
                </a:lnTo>
                <a:lnTo>
                  <a:pt x="173999" y="69849"/>
                </a:lnTo>
                <a:lnTo>
                  <a:pt x="170001" y="76199"/>
                </a:lnTo>
                <a:lnTo>
                  <a:pt x="166325" y="83819"/>
                </a:lnTo>
                <a:lnTo>
                  <a:pt x="186030" y="86359"/>
                </a:lnTo>
                <a:lnTo>
                  <a:pt x="206233" y="90169"/>
                </a:lnTo>
                <a:lnTo>
                  <a:pt x="226830" y="95249"/>
                </a:lnTo>
                <a:lnTo>
                  <a:pt x="235184" y="97789"/>
                </a:lnTo>
                <a:lnTo>
                  <a:pt x="134433" y="97789"/>
                </a:lnTo>
                <a:lnTo>
                  <a:pt x="101631" y="100329"/>
                </a:lnTo>
                <a:lnTo>
                  <a:pt x="58242" y="114299"/>
                </a:lnTo>
                <a:lnTo>
                  <a:pt x="29892" y="144779"/>
                </a:lnTo>
                <a:lnTo>
                  <a:pt x="24882" y="165099"/>
                </a:lnTo>
                <a:lnTo>
                  <a:pt x="26264" y="186689"/>
                </a:lnTo>
                <a:lnTo>
                  <a:pt x="33619" y="209549"/>
                </a:lnTo>
                <a:lnTo>
                  <a:pt x="46531" y="233679"/>
                </a:lnTo>
                <a:lnTo>
                  <a:pt x="67542" y="233679"/>
                </a:lnTo>
                <a:lnTo>
                  <a:pt x="56495" y="247649"/>
                </a:lnTo>
                <a:lnTo>
                  <a:pt x="68384" y="261619"/>
                </a:lnTo>
                <a:lnTo>
                  <a:pt x="46595" y="261619"/>
                </a:lnTo>
                <a:lnTo>
                  <a:pt x="35109" y="281939"/>
                </a:lnTo>
                <a:lnTo>
                  <a:pt x="27888" y="302259"/>
                </a:lnTo>
                <a:lnTo>
                  <a:pt x="25015" y="321309"/>
                </a:lnTo>
                <a:lnTo>
                  <a:pt x="26459" y="337819"/>
                </a:lnTo>
                <a:lnTo>
                  <a:pt x="26570" y="339089"/>
                </a:lnTo>
                <a:lnTo>
                  <a:pt x="39442" y="339089"/>
                </a:lnTo>
                <a:lnTo>
                  <a:pt x="45865" y="340359"/>
                </a:lnTo>
                <a:lnTo>
                  <a:pt x="56362" y="347979"/>
                </a:lnTo>
                <a:lnTo>
                  <a:pt x="60787" y="354329"/>
                </a:lnTo>
                <a:lnTo>
                  <a:pt x="23926" y="354329"/>
                </a:lnTo>
                <a:lnTo>
                  <a:pt x="16509" y="361949"/>
                </a:lnTo>
                <a:lnTo>
                  <a:pt x="16509" y="379729"/>
                </a:lnTo>
                <a:lnTo>
                  <a:pt x="23926" y="387349"/>
                </a:lnTo>
                <a:lnTo>
                  <a:pt x="76949" y="387349"/>
                </a:lnTo>
                <a:lnTo>
                  <a:pt x="80193" y="388619"/>
                </a:lnTo>
                <a:lnTo>
                  <a:pt x="98689" y="392429"/>
                </a:lnTo>
                <a:lnTo>
                  <a:pt x="119289" y="394969"/>
                </a:lnTo>
                <a:lnTo>
                  <a:pt x="239344" y="394969"/>
                </a:lnTo>
                <a:lnTo>
                  <a:pt x="235159" y="396239"/>
                </a:lnTo>
                <a:lnTo>
                  <a:pt x="54528" y="396239"/>
                </a:lnTo>
                <a:lnTo>
                  <a:pt x="48723" y="401319"/>
                </a:lnTo>
                <a:lnTo>
                  <a:pt x="41274" y="403859"/>
                </a:lnTo>
                <a:close/>
              </a:path>
              <a:path w="495300" h="494029">
                <a:moveTo>
                  <a:pt x="281866" y="8889"/>
                </a:moveTo>
                <a:lnTo>
                  <a:pt x="212308" y="8889"/>
                </a:lnTo>
                <a:lnTo>
                  <a:pt x="229701" y="1269"/>
                </a:lnTo>
                <a:lnTo>
                  <a:pt x="238613" y="0"/>
                </a:lnTo>
                <a:lnTo>
                  <a:pt x="247649" y="0"/>
                </a:lnTo>
                <a:lnTo>
                  <a:pt x="275777" y="5079"/>
                </a:lnTo>
                <a:lnTo>
                  <a:pt x="281866" y="8889"/>
                </a:lnTo>
                <a:close/>
              </a:path>
              <a:path w="495300" h="494029">
                <a:moveTo>
                  <a:pt x="218517" y="48259"/>
                </a:moveTo>
                <a:lnTo>
                  <a:pt x="198958" y="48259"/>
                </a:lnTo>
                <a:lnTo>
                  <a:pt x="206374" y="41909"/>
                </a:lnTo>
                <a:lnTo>
                  <a:pt x="206374" y="22859"/>
                </a:lnTo>
                <a:lnTo>
                  <a:pt x="198958" y="15239"/>
                </a:lnTo>
                <a:lnTo>
                  <a:pt x="247649" y="15239"/>
                </a:lnTo>
                <a:lnTo>
                  <a:pt x="227652" y="19049"/>
                </a:lnTo>
                <a:lnTo>
                  <a:pt x="221143" y="22859"/>
                </a:lnTo>
                <a:lnTo>
                  <a:pt x="222175" y="25399"/>
                </a:lnTo>
                <a:lnTo>
                  <a:pt x="222884" y="29209"/>
                </a:lnTo>
                <a:lnTo>
                  <a:pt x="222884" y="31749"/>
                </a:lnTo>
                <a:lnTo>
                  <a:pt x="220287" y="45719"/>
                </a:lnTo>
                <a:lnTo>
                  <a:pt x="218517" y="48259"/>
                </a:lnTo>
                <a:close/>
              </a:path>
              <a:path w="495300" h="494029">
                <a:moveTo>
                  <a:pt x="320959" y="101599"/>
                </a:moveTo>
                <a:lnTo>
                  <a:pt x="247714" y="101599"/>
                </a:lnTo>
                <a:lnTo>
                  <a:pt x="268596" y="95249"/>
                </a:lnTo>
                <a:lnTo>
                  <a:pt x="289130" y="90169"/>
                </a:lnTo>
                <a:lnTo>
                  <a:pt x="309271" y="86359"/>
                </a:lnTo>
                <a:lnTo>
                  <a:pt x="328974" y="83819"/>
                </a:lnTo>
                <a:lnTo>
                  <a:pt x="311383" y="54609"/>
                </a:lnTo>
                <a:lnTo>
                  <a:pt x="291565" y="33019"/>
                </a:lnTo>
                <a:lnTo>
                  <a:pt x="270119" y="20319"/>
                </a:lnTo>
                <a:lnTo>
                  <a:pt x="247649" y="15239"/>
                </a:lnTo>
                <a:lnTo>
                  <a:pt x="292016" y="15239"/>
                </a:lnTo>
                <a:lnTo>
                  <a:pt x="302166" y="21589"/>
                </a:lnTo>
                <a:lnTo>
                  <a:pt x="326021" y="46989"/>
                </a:lnTo>
                <a:lnTo>
                  <a:pt x="346548" y="82549"/>
                </a:lnTo>
                <a:lnTo>
                  <a:pt x="373817" y="82549"/>
                </a:lnTo>
                <a:lnTo>
                  <a:pt x="398771" y="85089"/>
                </a:lnTo>
                <a:lnTo>
                  <a:pt x="421161" y="90169"/>
                </a:lnTo>
                <a:lnTo>
                  <a:pt x="440739" y="97789"/>
                </a:lnTo>
                <a:lnTo>
                  <a:pt x="482123" y="97789"/>
                </a:lnTo>
                <a:lnTo>
                  <a:pt x="483872" y="99059"/>
                </a:lnTo>
                <a:lnTo>
                  <a:pt x="353481" y="99059"/>
                </a:lnTo>
                <a:lnTo>
                  <a:pt x="353945" y="100329"/>
                </a:lnTo>
                <a:lnTo>
                  <a:pt x="336133" y="100329"/>
                </a:lnTo>
                <a:lnTo>
                  <a:pt x="320959" y="101599"/>
                </a:lnTo>
                <a:close/>
              </a:path>
              <a:path w="495300" h="494029">
                <a:moveTo>
                  <a:pt x="189864" y="64769"/>
                </a:moveTo>
                <a:lnTo>
                  <a:pt x="181867" y="64769"/>
                </a:lnTo>
                <a:lnTo>
                  <a:pt x="178224" y="63499"/>
                </a:lnTo>
                <a:lnTo>
                  <a:pt x="196287" y="63499"/>
                </a:lnTo>
                <a:lnTo>
                  <a:pt x="189864" y="64769"/>
                </a:lnTo>
                <a:close/>
              </a:path>
              <a:path w="495300" h="494029">
                <a:moveTo>
                  <a:pt x="482123" y="97789"/>
                </a:moveTo>
                <a:lnTo>
                  <a:pt x="440739" y="97789"/>
                </a:lnTo>
                <a:lnTo>
                  <a:pt x="446543" y="92709"/>
                </a:lnTo>
                <a:lnTo>
                  <a:pt x="453992" y="90169"/>
                </a:lnTo>
                <a:lnTo>
                  <a:pt x="462279" y="90169"/>
                </a:lnTo>
                <a:lnTo>
                  <a:pt x="475125" y="92709"/>
                </a:lnTo>
                <a:lnTo>
                  <a:pt x="482123" y="97789"/>
                </a:lnTo>
                <a:close/>
              </a:path>
              <a:path w="495300" h="494029">
                <a:moveTo>
                  <a:pt x="177176" y="149859"/>
                </a:moveTo>
                <a:lnTo>
                  <a:pt x="142850" y="149859"/>
                </a:lnTo>
                <a:lnTo>
                  <a:pt x="154968" y="143509"/>
                </a:lnTo>
                <a:lnTo>
                  <a:pt x="167365" y="135889"/>
                </a:lnTo>
                <a:lnTo>
                  <a:pt x="192896" y="123189"/>
                </a:lnTo>
                <a:lnTo>
                  <a:pt x="200036" y="120649"/>
                </a:lnTo>
                <a:lnTo>
                  <a:pt x="207185" y="116839"/>
                </a:lnTo>
                <a:lnTo>
                  <a:pt x="221498" y="111759"/>
                </a:lnTo>
                <a:lnTo>
                  <a:pt x="205484" y="106679"/>
                </a:lnTo>
                <a:lnTo>
                  <a:pt x="159263" y="99059"/>
                </a:lnTo>
                <a:lnTo>
                  <a:pt x="139399" y="99059"/>
                </a:lnTo>
                <a:lnTo>
                  <a:pt x="136852" y="97789"/>
                </a:lnTo>
                <a:lnTo>
                  <a:pt x="235184" y="97789"/>
                </a:lnTo>
                <a:lnTo>
                  <a:pt x="247714" y="101599"/>
                </a:lnTo>
                <a:lnTo>
                  <a:pt x="320959" y="101599"/>
                </a:lnTo>
                <a:lnTo>
                  <a:pt x="289730" y="106679"/>
                </a:lnTo>
                <a:lnTo>
                  <a:pt x="273704" y="110489"/>
                </a:lnTo>
                <a:lnTo>
                  <a:pt x="280887" y="114299"/>
                </a:lnTo>
                <a:lnTo>
                  <a:pt x="288070" y="116839"/>
                </a:lnTo>
                <a:lnTo>
                  <a:pt x="292859" y="119379"/>
                </a:lnTo>
                <a:lnTo>
                  <a:pt x="247682" y="119379"/>
                </a:lnTo>
                <a:lnTo>
                  <a:pt x="235789" y="123189"/>
                </a:lnTo>
                <a:lnTo>
                  <a:pt x="199893" y="138429"/>
                </a:lnTo>
                <a:lnTo>
                  <a:pt x="183872" y="146049"/>
                </a:lnTo>
                <a:lnTo>
                  <a:pt x="177176" y="149859"/>
                </a:lnTo>
                <a:close/>
              </a:path>
              <a:path w="495300" h="494029">
                <a:moveTo>
                  <a:pt x="67542" y="233679"/>
                </a:moveTo>
                <a:lnTo>
                  <a:pt x="46531" y="233679"/>
                </a:lnTo>
                <a:lnTo>
                  <a:pt x="62405" y="214629"/>
                </a:lnTo>
                <a:lnTo>
                  <a:pt x="80631" y="196849"/>
                </a:lnTo>
                <a:lnTo>
                  <a:pt x="101009" y="180339"/>
                </a:lnTo>
                <a:lnTo>
                  <a:pt x="123341" y="163829"/>
                </a:lnTo>
                <a:lnTo>
                  <a:pt x="126958" y="146049"/>
                </a:lnTo>
                <a:lnTo>
                  <a:pt x="131265" y="129539"/>
                </a:lnTo>
                <a:lnTo>
                  <a:pt x="136237" y="114299"/>
                </a:lnTo>
                <a:lnTo>
                  <a:pt x="141850" y="99059"/>
                </a:lnTo>
                <a:lnTo>
                  <a:pt x="159263" y="99059"/>
                </a:lnTo>
                <a:lnTo>
                  <a:pt x="154495" y="111759"/>
                </a:lnTo>
                <a:lnTo>
                  <a:pt x="150161" y="124459"/>
                </a:lnTo>
                <a:lnTo>
                  <a:pt x="146276" y="137159"/>
                </a:lnTo>
                <a:lnTo>
                  <a:pt x="142850" y="149859"/>
                </a:lnTo>
                <a:lnTo>
                  <a:pt x="177176" y="149859"/>
                </a:lnTo>
                <a:lnTo>
                  <a:pt x="168248" y="154939"/>
                </a:lnTo>
                <a:lnTo>
                  <a:pt x="153064" y="163829"/>
                </a:lnTo>
                <a:lnTo>
                  <a:pt x="138367" y="172719"/>
                </a:lnTo>
                <a:lnTo>
                  <a:pt x="136227" y="186689"/>
                </a:lnTo>
                <a:lnTo>
                  <a:pt x="119536" y="186689"/>
                </a:lnTo>
                <a:lnTo>
                  <a:pt x="101201" y="200659"/>
                </a:lnTo>
                <a:lnTo>
                  <a:pt x="84496" y="215899"/>
                </a:lnTo>
                <a:lnTo>
                  <a:pt x="69551" y="231139"/>
                </a:lnTo>
                <a:lnTo>
                  <a:pt x="67542" y="233679"/>
                </a:lnTo>
                <a:close/>
              </a:path>
              <a:path w="495300" h="494029">
                <a:moveTo>
                  <a:pt x="466633" y="156209"/>
                </a:moveTo>
                <a:lnTo>
                  <a:pt x="462279" y="156209"/>
                </a:lnTo>
                <a:lnTo>
                  <a:pt x="449434" y="153669"/>
                </a:lnTo>
                <a:lnTo>
                  <a:pt x="438937" y="146049"/>
                </a:lnTo>
                <a:lnTo>
                  <a:pt x="431857" y="135889"/>
                </a:lnTo>
                <a:lnTo>
                  <a:pt x="429259" y="123189"/>
                </a:lnTo>
                <a:lnTo>
                  <a:pt x="429259" y="119379"/>
                </a:lnTo>
                <a:lnTo>
                  <a:pt x="430066" y="115569"/>
                </a:lnTo>
                <a:lnTo>
                  <a:pt x="431323" y="111759"/>
                </a:lnTo>
                <a:lnTo>
                  <a:pt x="415106" y="105409"/>
                </a:lnTo>
                <a:lnTo>
                  <a:pt x="396610" y="101599"/>
                </a:lnTo>
                <a:lnTo>
                  <a:pt x="376010" y="99059"/>
                </a:lnTo>
                <a:lnTo>
                  <a:pt x="483872" y="99059"/>
                </a:lnTo>
                <a:lnTo>
                  <a:pt x="485622" y="100329"/>
                </a:lnTo>
                <a:lnTo>
                  <a:pt x="490047" y="106679"/>
                </a:lnTo>
                <a:lnTo>
                  <a:pt x="453186" y="106679"/>
                </a:lnTo>
                <a:lnTo>
                  <a:pt x="445769" y="114299"/>
                </a:lnTo>
                <a:lnTo>
                  <a:pt x="445769" y="132079"/>
                </a:lnTo>
                <a:lnTo>
                  <a:pt x="453186" y="139699"/>
                </a:lnTo>
                <a:lnTo>
                  <a:pt x="490781" y="139699"/>
                </a:lnTo>
                <a:lnTo>
                  <a:pt x="488634" y="143509"/>
                </a:lnTo>
                <a:lnTo>
                  <a:pt x="483949" y="147319"/>
                </a:lnTo>
                <a:lnTo>
                  <a:pt x="484955" y="154939"/>
                </a:lnTo>
                <a:lnTo>
                  <a:pt x="468729" y="154939"/>
                </a:lnTo>
                <a:lnTo>
                  <a:pt x="466633" y="156209"/>
                </a:lnTo>
                <a:close/>
              </a:path>
              <a:path w="495300" h="494029">
                <a:moveTo>
                  <a:pt x="369116" y="149859"/>
                </a:moveTo>
                <a:lnTo>
                  <a:pt x="352417" y="149859"/>
                </a:lnTo>
                <a:lnTo>
                  <a:pt x="349016" y="137159"/>
                </a:lnTo>
                <a:lnTo>
                  <a:pt x="345158" y="124459"/>
                </a:lnTo>
                <a:lnTo>
                  <a:pt x="340858" y="111759"/>
                </a:lnTo>
                <a:lnTo>
                  <a:pt x="336133" y="100329"/>
                </a:lnTo>
                <a:lnTo>
                  <a:pt x="353945" y="100329"/>
                </a:lnTo>
                <a:lnTo>
                  <a:pt x="359052" y="114299"/>
                </a:lnTo>
                <a:lnTo>
                  <a:pt x="363993" y="129539"/>
                </a:lnTo>
                <a:lnTo>
                  <a:pt x="368282" y="146049"/>
                </a:lnTo>
                <a:lnTo>
                  <a:pt x="369116" y="149859"/>
                </a:lnTo>
                <a:close/>
              </a:path>
              <a:path w="495300" h="494029">
                <a:moveTo>
                  <a:pt x="490781" y="139699"/>
                </a:moveTo>
                <a:lnTo>
                  <a:pt x="471373" y="139699"/>
                </a:lnTo>
                <a:lnTo>
                  <a:pt x="478789" y="132079"/>
                </a:lnTo>
                <a:lnTo>
                  <a:pt x="478789" y="114299"/>
                </a:lnTo>
                <a:lnTo>
                  <a:pt x="471373" y="106679"/>
                </a:lnTo>
                <a:lnTo>
                  <a:pt x="490047" y="106679"/>
                </a:lnTo>
                <a:lnTo>
                  <a:pt x="492702" y="110489"/>
                </a:lnTo>
                <a:lnTo>
                  <a:pt x="495299" y="123189"/>
                </a:lnTo>
                <a:lnTo>
                  <a:pt x="494496" y="130809"/>
                </a:lnTo>
                <a:lnTo>
                  <a:pt x="492212" y="137159"/>
                </a:lnTo>
                <a:lnTo>
                  <a:pt x="490781" y="139699"/>
                </a:lnTo>
                <a:close/>
              </a:path>
              <a:path w="495300" h="494029">
                <a:moveTo>
                  <a:pt x="292841" y="374649"/>
                </a:moveTo>
                <a:lnTo>
                  <a:pt x="247521" y="374649"/>
                </a:lnTo>
                <a:lnTo>
                  <a:pt x="259451" y="370839"/>
                </a:lnTo>
                <a:lnTo>
                  <a:pt x="295406" y="355599"/>
                </a:lnTo>
                <a:lnTo>
                  <a:pt x="342235" y="330199"/>
                </a:lnTo>
                <a:lnTo>
                  <a:pt x="361623" y="284479"/>
                </a:lnTo>
                <a:lnTo>
                  <a:pt x="362738" y="266699"/>
                </a:lnTo>
                <a:lnTo>
                  <a:pt x="362817" y="265429"/>
                </a:lnTo>
                <a:lnTo>
                  <a:pt x="363193" y="247649"/>
                </a:lnTo>
                <a:lnTo>
                  <a:pt x="363219" y="246379"/>
                </a:lnTo>
                <a:lnTo>
                  <a:pt x="362951" y="233679"/>
                </a:lnTo>
                <a:lnTo>
                  <a:pt x="359655" y="190499"/>
                </a:lnTo>
                <a:lnTo>
                  <a:pt x="327438" y="154939"/>
                </a:lnTo>
                <a:lnTo>
                  <a:pt x="259583" y="123189"/>
                </a:lnTo>
                <a:lnTo>
                  <a:pt x="247682" y="119379"/>
                </a:lnTo>
                <a:lnTo>
                  <a:pt x="292859" y="119379"/>
                </a:lnTo>
                <a:lnTo>
                  <a:pt x="295253" y="120649"/>
                </a:lnTo>
                <a:lnTo>
                  <a:pt x="302436" y="123189"/>
                </a:lnTo>
                <a:lnTo>
                  <a:pt x="315505" y="129539"/>
                </a:lnTo>
                <a:lnTo>
                  <a:pt x="328200" y="135889"/>
                </a:lnTo>
                <a:lnTo>
                  <a:pt x="340508" y="143509"/>
                </a:lnTo>
                <a:lnTo>
                  <a:pt x="352417" y="149859"/>
                </a:lnTo>
                <a:lnTo>
                  <a:pt x="369116" y="149859"/>
                </a:lnTo>
                <a:lnTo>
                  <a:pt x="371894" y="162559"/>
                </a:lnTo>
                <a:lnTo>
                  <a:pt x="394420" y="179069"/>
                </a:lnTo>
                <a:lnTo>
                  <a:pt x="403156" y="186689"/>
                </a:lnTo>
                <a:lnTo>
                  <a:pt x="375763" y="186689"/>
                </a:lnTo>
                <a:lnTo>
                  <a:pt x="377498" y="200659"/>
                </a:lnTo>
                <a:lnTo>
                  <a:pt x="378635" y="214629"/>
                </a:lnTo>
                <a:lnTo>
                  <a:pt x="378738" y="215899"/>
                </a:lnTo>
                <a:lnTo>
                  <a:pt x="379482" y="231139"/>
                </a:lnTo>
                <a:lnTo>
                  <a:pt x="379729" y="246379"/>
                </a:lnTo>
                <a:lnTo>
                  <a:pt x="379520" y="260349"/>
                </a:lnTo>
                <a:lnTo>
                  <a:pt x="379482" y="262889"/>
                </a:lnTo>
                <a:lnTo>
                  <a:pt x="378924" y="274319"/>
                </a:lnTo>
                <a:lnTo>
                  <a:pt x="378862" y="275589"/>
                </a:lnTo>
                <a:lnTo>
                  <a:pt x="378738" y="278129"/>
                </a:lnTo>
                <a:lnTo>
                  <a:pt x="377498" y="293369"/>
                </a:lnTo>
                <a:lnTo>
                  <a:pt x="375763" y="307339"/>
                </a:lnTo>
                <a:lnTo>
                  <a:pt x="402142" y="307339"/>
                </a:lnTo>
                <a:lnTo>
                  <a:pt x="394304" y="313689"/>
                </a:lnTo>
                <a:lnTo>
                  <a:pt x="371958" y="330199"/>
                </a:lnTo>
                <a:lnTo>
                  <a:pt x="369115" y="344169"/>
                </a:lnTo>
                <a:lnTo>
                  <a:pt x="352449" y="344169"/>
                </a:lnTo>
                <a:lnTo>
                  <a:pt x="340331" y="350519"/>
                </a:lnTo>
                <a:lnTo>
                  <a:pt x="327934" y="358139"/>
                </a:lnTo>
                <a:lnTo>
                  <a:pt x="302403" y="370839"/>
                </a:lnTo>
                <a:lnTo>
                  <a:pt x="295235" y="373379"/>
                </a:lnTo>
                <a:lnTo>
                  <a:pt x="292841" y="374649"/>
                </a:lnTo>
                <a:close/>
              </a:path>
              <a:path w="495300" h="494029">
                <a:moveTo>
                  <a:pt x="467189" y="232409"/>
                </a:moveTo>
                <a:lnTo>
                  <a:pt x="448672" y="232409"/>
                </a:lnTo>
                <a:lnTo>
                  <a:pt x="460176" y="212089"/>
                </a:lnTo>
                <a:lnTo>
                  <a:pt x="467407" y="191769"/>
                </a:lnTo>
                <a:lnTo>
                  <a:pt x="470284" y="172719"/>
                </a:lnTo>
                <a:lnTo>
                  <a:pt x="468840" y="156209"/>
                </a:lnTo>
                <a:lnTo>
                  <a:pt x="468729" y="154939"/>
                </a:lnTo>
                <a:lnTo>
                  <a:pt x="484955" y="154939"/>
                </a:lnTo>
                <a:lnTo>
                  <a:pt x="486967" y="170179"/>
                </a:lnTo>
                <a:lnTo>
                  <a:pt x="483767" y="194309"/>
                </a:lnTo>
                <a:lnTo>
                  <a:pt x="474467" y="219709"/>
                </a:lnTo>
                <a:lnTo>
                  <a:pt x="467189" y="232409"/>
                </a:lnTo>
                <a:close/>
              </a:path>
              <a:path w="495300" h="494029">
                <a:moveTo>
                  <a:pt x="136227" y="307339"/>
                </a:moveTo>
                <a:lnTo>
                  <a:pt x="119536" y="307339"/>
                </a:lnTo>
                <a:lnTo>
                  <a:pt x="117801" y="293369"/>
                </a:lnTo>
                <a:lnTo>
                  <a:pt x="116664" y="279399"/>
                </a:lnTo>
                <a:lnTo>
                  <a:pt x="116561" y="278129"/>
                </a:lnTo>
                <a:lnTo>
                  <a:pt x="116003" y="266699"/>
                </a:lnTo>
                <a:lnTo>
                  <a:pt x="115941" y="265429"/>
                </a:lnTo>
                <a:lnTo>
                  <a:pt x="115817" y="262889"/>
                </a:lnTo>
                <a:lnTo>
                  <a:pt x="115589" y="247649"/>
                </a:lnTo>
                <a:lnTo>
                  <a:pt x="115569" y="246379"/>
                </a:lnTo>
                <a:lnTo>
                  <a:pt x="115776" y="233679"/>
                </a:lnTo>
                <a:lnTo>
                  <a:pt x="115817" y="231139"/>
                </a:lnTo>
                <a:lnTo>
                  <a:pt x="116375" y="219709"/>
                </a:lnTo>
                <a:lnTo>
                  <a:pt x="116437" y="218439"/>
                </a:lnTo>
                <a:lnTo>
                  <a:pt x="116561" y="215899"/>
                </a:lnTo>
                <a:lnTo>
                  <a:pt x="117801" y="200659"/>
                </a:lnTo>
                <a:lnTo>
                  <a:pt x="119536" y="186689"/>
                </a:lnTo>
                <a:lnTo>
                  <a:pt x="136227" y="186689"/>
                </a:lnTo>
                <a:lnTo>
                  <a:pt x="135644" y="190499"/>
                </a:lnTo>
                <a:lnTo>
                  <a:pt x="133676" y="209549"/>
                </a:lnTo>
                <a:lnTo>
                  <a:pt x="132482" y="227329"/>
                </a:lnTo>
                <a:lnTo>
                  <a:pt x="132079" y="246379"/>
                </a:lnTo>
                <a:lnTo>
                  <a:pt x="132356" y="260349"/>
                </a:lnTo>
                <a:lnTo>
                  <a:pt x="132482" y="266699"/>
                </a:lnTo>
                <a:lnTo>
                  <a:pt x="133676" y="284479"/>
                </a:lnTo>
                <a:lnTo>
                  <a:pt x="135644" y="303529"/>
                </a:lnTo>
                <a:lnTo>
                  <a:pt x="136227" y="307339"/>
                </a:lnTo>
                <a:close/>
              </a:path>
              <a:path w="495300" h="494029">
                <a:moveTo>
                  <a:pt x="402142" y="307339"/>
                </a:moveTo>
                <a:lnTo>
                  <a:pt x="375763" y="307339"/>
                </a:lnTo>
                <a:lnTo>
                  <a:pt x="394102" y="293369"/>
                </a:lnTo>
                <a:lnTo>
                  <a:pt x="410815" y="278129"/>
                </a:lnTo>
                <a:lnTo>
                  <a:pt x="425762" y="262889"/>
                </a:lnTo>
                <a:lnTo>
                  <a:pt x="438804" y="246379"/>
                </a:lnTo>
                <a:lnTo>
                  <a:pt x="425834" y="231139"/>
                </a:lnTo>
                <a:lnTo>
                  <a:pt x="410936" y="215899"/>
                </a:lnTo>
                <a:lnTo>
                  <a:pt x="394211" y="200659"/>
                </a:lnTo>
                <a:lnTo>
                  <a:pt x="375763" y="186689"/>
                </a:lnTo>
                <a:lnTo>
                  <a:pt x="403156" y="186689"/>
                </a:lnTo>
                <a:lnTo>
                  <a:pt x="414805" y="196849"/>
                </a:lnTo>
                <a:lnTo>
                  <a:pt x="432929" y="214629"/>
                </a:lnTo>
                <a:lnTo>
                  <a:pt x="448672" y="232409"/>
                </a:lnTo>
                <a:lnTo>
                  <a:pt x="467189" y="232409"/>
                </a:lnTo>
                <a:lnTo>
                  <a:pt x="459184" y="246379"/>
                </a:lnTo>
                <a:lnTo>
                  <a:pt x="467051" y="260349"/>
                </a:lnTo>
                <a:lnTo>
                  <a:pt x="448801" y="260349"/>
                </a:lnTo>
                <a:lnTo>
                  <a:pt x="432912" y="279399"/>
                </a:lnTo>
                <a:lnTo>
                  <a:pt x="414684" y="297179"/>
                </a:lnTo>
                <a:lnTo>
                  <a:pt x="402142" y="307339"/>
                </a:lnTo>
                <a:close/>
              </a:path>
              <a:path w="495300" h="494029">
                <a:moveTo>
                  <a:pt x="442815" y="394969"/>
                </a:moveTo>
                <a:lnTo>
                  <a:pt x="372406" y="394969"/>
                </a:lnTo>
                <a:lnTo>
                  <a:pt x="390338" y="393699"/>
                </a:lnTo>
                <a:lnTo>
                  <a:pt x="407038" y="391159"/>
                </a:lnTo>
                <a:lnTo>
                  <a:pt x="449155" y="370839"/>
                </a:lnTo>
                <a:lnTo>
                  <a:pt x="470417" y="328929"/>
                </a:lnTo>
                <a:lnTo>
                  <a:pt x="469039" y="307339"/>
                </a:lnTo>
                <a:lnTo>
                  <a:pt x="461694" y="284479"/>
                </a:lnTo>
                <a:lnTo>
                  <a:pt x="448801" y="260349"/>
                </a:lnTo>
                <a:lnTo>
                  <a:pt x="467051" y="260349"/>
                </a:lnTo>
                <a:lnTo>
                  <a:pt x="475633" y="275589"/>
                </a:lnTo>
                <a:lnTo>
                  <a:pt x="485021" y="303529"/>
                </a:lnTo>
                <a:lnTo>
                  <a:pt x="486741" y="328929"/>
                </a:lnTo>
                <a:lnTo>
                  <a:pt x="486827" y="330199"/>
                </a:lnTo>
                <a:lnTo>
                  <a:pt x="480531" y="355599"/>
                </a:lnTo>
                <a:lnTo>
                  <a:pt x="472108" y="369569"/>
                </a:lnTo>
                <a:lnTo>
                  <a:pt x="460454" y="382269"/>
                </a:lnTo>
                <a:lnTo>
                  <a:pt x="445746" y="393699"/>
                </a:lnTo>
                <a:lnTo>
                  <a:pt x="442815" y="394969"/>
                </a:lnTo>
                <a:close/>
              </a:path>
              <a:path w="495300" h="494029">
                <a:moveTo>
                  <a:pt x="239344" y="394969"/>
                </a:moveTo>
                <a:lnTo>
                  <a:pt x="141818" y="394969"/>
                </a:lnTo>
                <a:lnTo>
                  <a:pt x="136247" y="379729"/>
                </a:lnTo>
                <a:lnTo>
                  <a:pt x="131306" y="364489"/>
                </a:lnTo>
                <a:lnTo>
                  <a:pt x="127017" y="347979"/>
                </a:lnTo>
                <a:lnTo>
                  <a:pt x="123405" y="331469"/>
                </a:lnTo>
                <a:lnTo>
                  <a:pt x="100879" y="314959"/>
                </a:lnTo>
                <a:lnTo>
                  <a:pt x="80490" y="297179"/>
                </a:lnTo>
                <a:lnTo>
                  <a:pt x="62356" y="279399"/>
                </a:lnTo>
                <a:lnTo>
                  <a:pt x="46595" y="261619"/>
                </a:lnTo>
                <a:lnTo>
                  <a:pt x="68384" y="261619"/>
                </a:lnTo>
                <a:lnTo>
                  <a:pt x="69465" y="262889"/>
                </a:lnTo>
                <a:lnTo>
                  <a:pt x="84363" y="278129"/>
                </a:lnTo>
                <a:lnTo>
                  <a:pt x="101088" y="293369"/>
                </a:lnTo>
                <a:lnTo>
                  <a:pt x="119536" y="307339"/>
                </a:lnTo>
                <a:lnTo>
                  <a:pt x="136227" y="307339"/>
                </a:lnTo>
                <a:lnTo>
                  <a:pt x="138367" y="321309"/>
                </a:lnTo>
                <a:lnTo>
                  <a:pt x="152783" y="330199"/>
                </a:lnTo>
                <a:lnTo>
                  <a:pt x="167861" y="339089"/>
                </a:lnTo>
                <a:lnTo>
                  <a:pt x="176839" y="344169"/>
                </a:lnTo>
                <a:lnTo>
                  <a:pt x="142882" y="344169"/>
                </a:lnTo>
                <a:lnTo>
                  <a:pt x="146283" y="356869"/>
                </a:lnTo>
                <a:lnTo>
                  <a:pt x="150141" y="369569"/>
                </a:lnTo>
                <a:lnTo>
                  <a:pt x="154441" y="382269"/>
                </a:lnTo>
                <a:lnTo>
                  <a:pt x="159166" y="393699"/>
                </a:lnTo>
                <a:lnTo>
                  <a:pt x="243529" y="393699"/>
                </a:lnTo>
                <a:lnTo>
                  <a:pt x="239344" y="394969"/>
                </a:lnTo>
                <a:close/>
              </a:path>
              <a:path w="495300" h="494029">
                <a:moveTo>
                  <a:pt x="39442" y="339089"/>
                </a:moveTo>
                <a:lnTo>
                  <a:pt x="26570" y="339089"/>
                </a:lnTo>
                <a:lnTo>
                  <a:pt x="28666" y="337819"/>
                </a:lnTo>
                <a:lnTo>
                  <a:pt x="33019" y="337819"/>
                </a:lnTo>
                <a:lnTo>
                  <a:pt x="39442" y="339089"/>
                </a:lnTo>
                <a:close/>
              </a:path>
              <a:path w="495300" h="494029">
                <a:moveTo>
                  <a:pt x="243529" y="393699"/>
                </a:moveTo>
                <a:lnTo>
                  <a:pt x="159166" y="393699"/>
                </a:lnTo>
                <a:lnTo>
                  <a:pt x="174364" y="392429"/>
                </a:lnTo>
                <a:lnTo>
                  <a:pt x="205641" y="387349"/>
                </a:lnTo>
                <a:lnTo>
                  <a:pt x="221691" y="382269"/>
                </a:lnTo>
                <a:lnTo>
                  <a:pt x="207277" y="377189"/>
                </a:lnTo>
                <a:lnTo>
                  <a:pt x="200070" y="373379"/>
                </a:lnTo>
                <a:lnTo>
                  <a:pt x="192863" y="370839"/>
                </a:lnTo>
                <a:lnTo>
                  <a:pt x="179794" y="364489"/>
                </a:lnTo>
                <a:lnTo>
                  <a:pt x="167099" y="358139"/>
                </a:lnTo>
                <a:lnTo>
                  <a:pt x="154791" y="350519"/>
                </a:lnTo>
                <a:lnTo>
                  <a:pt x="142882" y="344169"/>
                </a:lnTo>
                <a:lnTo>
                  <a:pt x="176839" y="344169"/>
                </a:lnTo>
                <a:lnTo>
                  <a:pt x="183573" y="347979"/>
                </a:lnTo>
                <a:lnTo>
                  <a:pt x="199893" y="355599"/>
                </a:lnTo>
                <a:lnTo>
                  <a:pt x="235657" y="370839"/>
                </a:lnTo>
                <a:lnTo>
                  <a:pt x="247521" y="374649"/>
                </a:lnTo>
                <a:lnTo>
                  <a:pt x="292841" y="374649"/>
                </a:lnTo>
                <a:lnTo>
                  <a:pt x="288054" y="377189"/>
                </a:lnTo>
                <a:lnTo>
                  <a:pt x="280873" y="379729"/>
                </a:lnTo>
                <a:lnTo>
                  <a:pt x="273704" y="383539"/>
                </a:lnTo>
                <a:lnTo>
                  <a:pt x="289724" y="387349"/>
                </a:lnTo>
                <a:lnTo>
                  <a:pt x="320928" y="392429"/>
                </a:lnTo>
                <a:lnTo>
                  <a:pt x="247714" y="392429"/>
                </a:lnTo>
                <a:lnTo>
                  <a:pt x="243529" y="393699"/>
                </a:lnTo>
                <a:close/>
              </a:path>
              <a:path w="495300" h="494029">
                <a:moveTo>
                  <a:pt x="353384" y="394969"/>
                </a:moveTo>
                <a:lnTo>
                  <a:pt x="336004" y="394969"/>
                </a:lnTo>
                <a:lnTo>
                  <a:pt x="340777" y="382269"/>
                </a:lnTo>
                <a:lnTo>
                  <a:pt x="345121" y="369569"/>
                </a:lnTo>
                <a:lnTo>
                  <a:pt x="349018" y="356869"/>
                </a:lnTo>
                <a:lnTo>
                  <a:pt x="352449" y="344169"/>
                </a:lnTo>
                <a:lnTo>
                  <a:pt x="369115" y="344169"/>
                </a:lnTo>
                <a:lnTo>
                  <a:pt x="368340" y="347979"/>
                </a:lnTo>
                <a:lnTo>
                  <a:pt x="364026" y="364489"/>
                </a:lnTo>
                <a:lnTo>
                  <a:pt x="359035" y="379729"/>
                </a:lnTo>
                <a:lnTo>
                  <a:pt x="353384" y="394969"/>
                </a:lnTo>
                <a:close/>
              </a:path>
              <a:path w="495300" h="494029">
                <a:moveTo>
                  <a:pt x="76949" y="387349"/>
                </a:moveTo>
                <a:lnTo>
                  <a:pt x="42113" y="387349"/>
                </a:lnTo>
                <a:lnTo>
                  <a:pt x="49529" y="379729"/>
                </a:lnTo>
                <a:lnTo>
                  <a:pt x="49529" y="361949"/>
                </a:lnTo>
                <a:lnTo>
                  <a:pt x="42113" y="354329"/>
                </a:lnTo>
                <a:lnTo>
                  <a:pt x="60787" y="354329"/>
                </a:lnTo>
                <a:lnTo>
                  <a:pt x="63442" y="358139"/>
                </a:lnTo>
                <a:lnTo>
                  <a:pt x="66039" y="370839"/>
                </a:lnTo>
                <a:lnTo>
                  <a:pt x="66039" y="374649"/>
                </a:lnTo>
                <a:lnTo>
                  <a:pt x="65233" y="378459"/>
                </a:lnTo>
                <a:lnTo>
                  <a:pt x="63976" y="382269"/>
                </a:lnTo>
                <a:lnTo>
                  <a:pt x="76949" y="387349"/>
                </a:lnTo>
                <a:close/>
              </a:path>
              <a:path w="495300" h="494029">
                <a:moveTo>
                  <a:pt x="294046" y="477519"/>
                </a:moveTo>
                <a:lnTo>
                  <a:pt x="247649" y="477519"/>
                </a:lnTo>
                <a:lnTo>
                  <a:pt x="270101" y="473709"/>
                </a:lnTo>
                <a:lnTo>
                  <a:pt x="291536" y="461009"/>
                </a:lnTo>
                <a:lnTo>
                  <a:pt x="311352" y="439419"/>
                </a:lnTo>
                <a:lnTo>
                  <a:pt x="328942" y="410209"/>
                </a:lnTo>
                <a:lnTo>
                  <a:pt x="309271" y="407669"/>
                </a:lnTo>
                <a:lnTo>
                  <a:pt x="289114" y="403859"/>
                </a:lnTo>
                <a:lnTo>
                  <a:pt x="268564" y="398779"/>
                </a:lnTo>
                <a:lnTo>
                  <a:pt x="247714" y="392429"/>
                </a:lnTo>
                <a:lnTo>
                  <a:pt x="320928" y="392429"/>
                </a:lnTo>
                <a:lnTo>
                  <a:pt x="336004" y="394969"/>
                </a:lnTo>
                <a:lnTo>
                  <a:pt x="442815" y="394969"/>
                </a:lnTo>
                <a:lnTo>
                  <a:pt x="428163" y="401319"/>
                </a:lnTo>
                <a:lnTo>
                  <a:pt x="413085" y="406399"/>
                </a:lnTo>
                <a:lnTo>
                  <a:pt x="379434" y="411479"/>
                </a:lnTo>
                <a:lnTo>
                  <a:pt x="346548" y="411479"/>
                </a:lnTo>
                <a:lnTo>
                  <a:pt x="326021" y="447039"/>
                </a:lnTo>
                <a:lnTo>
                  <a:pt x="302166" y="472439"/>
                </a:lnTo>
                <a:lnTo>
                  <a:pt x="294046" y="477519"/>
                </a:lnTo>
                <a:close/>
              </a:path>
              <a:path w="495300" h="494029">
                <a:moveTo>
                  <a:pt x="247649" y="494029"/>
                </a:moveTo>
                <a:lnTo>
                  <a:pt x="219517" y="488949"/>
                </a:lnTo>
                <a:lnTo>
                  <a:pt x="193117" y="472439"/>
                </a:lnTo>
                <a:lnTo>
                  <a:pt x="169251" y="447039"/>
                </a:lnTo>
                <a:lnTo>
                  <a:pt x="148718" y="411479"/>
                </a:lnTo>
                <a:lnTo>
                  <a:pt x="111247" y="411479"/>
                </a:lnTo>
                <a:lnTo>
                  <a:pt x="90305" y="407669"/>
                </a:lnTo>
                <a:lnTo>
                  <a:pt x="71346" y="402589"/>
                </a:lnTo>
                <a:lnTo>
                  <a:pt x="54528" y="396239"/>
                </a:lnTo>
                <a:lnTo>
                  <a:pt x="235159" y="396239"/>
                </a:lnTo>
                <a:lnTo>
                  <a:pt x="226789" y="398779"/>
                </a:lnTo>
                <a:lnTo>
                  <a:pt x="206221" y="403859"/>
                </a:lnTo>
                <a:lnTo>
                  <a:pt x="186052" y="407669"/>
                </a:lnTo>
                <a:lnTo>
                  <a:pt x="166325" y="410209"/>
                </a:lnTo>
                <a:lnTo>
                  <a:pt x="183916" y="439419"/>
                </a:lnTo>
                <a:lnTo>
                  <a:pt x="203734" y="461009"/>
                </a:lnTo>
                <a:lnTo>
                  <a:pt x="225180" y="473709"/>
                </a:lnTo>
                <a:lnTo>
                  <a:pt x="247649" y="477519"/>
                </a:lnTo>
                <a:lnTo>
                  <a:pt x="294046" y="477519"/>
                </a:lnTo>
                <a:lnTo>
                  <a:pt x="275777" y="488949"/>
                </a:lnTo>
                <a:lnTo>
                  <a:pt x="247649" y="494029"/>
                </a:lnTo>
                <a:close/>
              </a:path>
              <a:path w="495300" h="494029">
                <a:moveTo>
                  <a:pt x="361091" y="412749"/>
                </a:moveTo>
                <a:lnTo>
                  <a:pt x="356351" y="412749"/>
                </a:lnTo>
                <a:lnTo>
                  <a:pt x="351450" y="411479"/>
                </a:lnTo>
                <a:lnTo>
                  <a:pt x="379434" y="411479"/>
                </a:lnTo>
                <a:lnTo>
                  <a:pt x="361091" y="412749"/>
                </a:lnTo>
                <a:close/>
              </a:path>
            </a:pathLst>
          </a:custGeom>
          <a:solidFill>
            <a:srgbClr val="040505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1" name="object 28">
            <a:extLst>
              <a:ext uri="{FF2B5EF4-FFF2-40B4-BE49-F238E27FC236}">
                <a16:creationId xmlns:a16="http://schemas.microsoft.com/office/drawing/2014/main" id="{E9FABD0A-2B69-634B-0555-F4BECB02B36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996" y="5098045"/>
            <a:ext cx="95205" cy="105784"/>
          </a:xfrm>
          <a:prstGeom prst="rect">
            <a:avLst/>
          </a:prstGeom>
        </p:spPr>
      </p:pic>
      <p:sp>
        <p:nvSpPr>
          <p:cNvPr id="272" name="object 29">
            <a:extLst>
              <a:ext uri="{FF2B5EF4-FFF2-40B4-BE49-F238E27FC236}">
                <a16:creationId xmlns:a16="http://schemas.microsoft.com/office/drawing/2014/main" id="{A6E44E58-1AC8-721F-EFF9-DA19A04E687C}"/>
              </a:ext>
            </a:extLst>
          </p:cNvPr>
          <p:cNvSpPr/>
          <p:nvPr/>
        </p:nvSpPr>
        <p:spPr>
          <a:xfrm>
            <a:off x="1546988" y="5785688"/>
            <a:ext cx="248593" cy="341358"/>
          </a:xfrm>
          <a:custGeom>
            <a:avLst/>
            <a:gdLst/>
            <a:ahLst/>
            <a:cxnLst/>
            <a:rect l="l" t="t" r="r" b="b"/>
            <a:pathLst>
              <a:path w="387984" h="532764">
                <a:moveTo>
                  <a:pt x="233481" y="532214"/>
                </a:moveTo>
                <a:lnTo>
                  <a:pt x="228983" y="532214"/>
                </a:lnTo>
                <a:lnTo>
                  <a:pt x="225235" y="531456"/>
                </a:lnTo>
                <a:lnTo>
                  <a:pt x="220737" y="530697"/>
                </a:lnTo>
                <a:lnTo>
                  <a:pt x="37072" y="479902"/>
                </a:lnTo>
                <a:lnTo>
                  <a:pt x="5587" y="453367"/>
                </a:lnTo>
                <a:lnTo>
                  <a:pt x="0" y="421490"/>
                </a:lnTo>
                <a:lnTo>
                  <a:pt x="1838" y="410153"/>
                </a:lnTo>
                <a:lnTo>
                  <a:pt x="100043" y="43972"/>
                </a:lnTo>
                <a:lnTo>
                  <a:pt x="135780" y="3245"/>
                </a:lnTo>
                <a:lnTo>
                  <a:pt x="153268" y="0"/>
                </a:lnTo>
                <a:lnTo>
                  <a:pt x="157766" y="0"/>
                </a:lnTo>
                <a:lnTo>
                  <a:pt x="161515" y="758"/>
                </a:lnTo>
                <a:lnTo>
                  <a:pt x="166012" y="1516"/>
                </a:lnTo>
                <a:lnTo>
                  <a:pt x="308558" y="40939"/>
                </a:lnTo>
                <a:lnTo>
                  <a:pt x="190001" y="40939"/>
                </a:lnTo>
                <a:lnTo>
                  <a:pt x="185503" y="43213"/>
                </a:lnTo>
                <a:lnTo>
                  <a:pt x="184004" y="50795"/>
                </a:lnTo>
                <a:lnTo>
                  <a:pt x="186253" y="55344"/>
                </a:lnTo>
                <a:lnTo>
                  <a:pt x="190001" y="56102"/>
                </a:lnTo>
                <a:lnTo>
                  <a:pt x="228571" y="66716"/>
                </a:lnTo>
                <a:lnTo>
                  <a:pt x="109039" y="66716"/>
                </a:lnTo>
                <a:lnTo>
                  <a:pt x="21329" y="394232"/>
                </a:lnTo>
                <a:lnTo>
                  <a:pt x="255656" y="458674"/>
                </a:lnTo>
                <a:lnTo>
                  <a:pt x="132278" y="458674"/>
                </a:lnTo>
                <a:lnTo>
                  <a:pt x="127780" y="460949"/>
                </a:lnTo>
                <a:lnTo>
                  <a:pt x="127031" y="464739"/>
                </a:lnTo>
                <a:lnTo>
                  <a:pt x="125531" y="468530"/>
                </a:lnTo>
                <a:lnTo>
                  <a:pt x="128530" y="472321"/>
                </a:lnTo>
                <a:lnTo>
                  <a:pt x="131528" y="473837"/>
                </a:lnTo>
                <a:lnTo>
                  <a:pt x="142024" y="476870"/>
                </a:lnTo>
                <a:lnTo>
                  <a:pt x="290500" y="476870"/>
                </a:lnTo>
                <a:lnTo>
                  <a:pt x="287456" y="488242"/>
                </a:lnTo>
                <a:lnTo>
                  <a:pt x="285957" y="492032"/>
                </a:lnTo>
                <a:lnTo>
                  <a:pt x="284458" y="495065"/>
                </a:lnTo>
                <a:lnTo>
                  <a:pt x="282958" y="498856"/>
                </a:lnTo>
                <a:lnTo>
                  <a:pt x="281459" y="501130"/>
                </a:lnTo>
                <a:lnTo>
                  <a:pt x="279960" y="504163"/>
                </a:lnTo>
                <a:lnTo>
                  <a:pt x="270905" y="515582"/>
                </a:lnTo>
                <a:lnTo>
                  <a:pt x="259813" y="524443"/>
                </a:lnTo>
                <a:lnTo>
                  <a:pt x="247174" y="530176"/>
                </a:lnTo>
                <a:lnTo>
                  <a:pt x="233481" y="532214"/>
                </a:lnTo>
                <a:close/>
              </a:path>
              <a:path w="387984" h="532764">
                <a:moveTo>
                  <a:pt x="384911" y="86427"/>
                </a:moveTo>
                <a:lnTo>
                  <a:pt x="306198" y="86427"/>
                </a:lnTo>
                <a:lnTo>
                  <a:pt x="309196" y="84153"/>
                </a:lnTo>
                <a:lnTo>
                  <a:pt x="309946" y="81120"/>
                </a:lnTo>
                <a:lnTo>
                  <a:pt x="311445" y="76572"/>
                </a:lnTo>
                <a:lnTo>
                  <a:pt x="309196" y="72781"/>
                </a:lnTo>
                <a:lnTo>
                  <a:pt x="303949" y="72023"/>
                </a:lnTo>
                <a:lnTo>
                  <a:pt x="193750" y="41697"/>
                </a:lnTo>
                <a:lnTo>
                  <a:pt x="190001" y="40939"/>
                </a:lnTo>
                <a:lnTo>
                  <a:pt x="308558" y="40939"/>
                </a:lnTo>
                <a:lnTo>
                  <a:pt x="349677" y="52311"/>
                </a:lnTo>
                <a:lnTo>
                  <a:pt x="381163" y="78846"/>
                </a:lnTo>
                <a:lnTo>
                  <a:pt x="384911" y="86427"/>
                </a:lnTo>
                <a:close/>
              </a:path>
              <a:path w="387984" h="532764">
                <a:moveTo>
                  <a:pt x="293746" y="464739"/>
                </a:moveTo>
                <a:lnTo>
                  <a:pt x="277711" y="464739"/>
                </a:lnTo>
                <a:lnTo>
                  <a:pt x="366170" y="137223"/>
                </a:lnTo>
                <a:lnTo>
                  <a:pt x="109039" y="66716"/>
                </a:lnTo>
                <a:lnTo>
                  <a:pt x="228571" y="66716"/>
                </a:lnTo>
                <a:lnTo>
                  <a:pt x="300200" y="86427"/>
                </a:lnTo>
                <a:lnTo>
                  <a:pt x="384911" y="86427"/>
                </a:lnTo>
                <a:lnTo>
                  <a:pt x="387160" y="94009"/>
                </a:lnTo>
                <a:lnTo>
                  <a:pt x="387910" y="101590"/>
                </a:lnTo>
                <a:lnTo>
                  <a:pt x="387910" y="109172"/>
                </a:lnTo>
                <a:lnTo>
                  <a:pt x="387160" y="113720"/>
                </a:lnTo>
                <a:lnTo>
                  <a:pt x="385661" y="121302"/>
                </a:lnTo>
                <a:lnTo>
                  <a:pt x="293746" y="464739"/>
                </a:lnTo>
                <a:close/>
              </a:path>
              <a:path w="387984" h="532764">
                <a:moveTo>
                  <a:pt x="290500" y="476870"/>
                </a:moveTo>
                <a:lnTo>
                  <a:pt x="148021" y="476870"/>
                </a:lnTo>
                <a:lnTo>
                  <a:pt x="151019" y="474595"/>
                </a:lnTo>
                <a:lnTo>
                  <a:pt x="151769" y="471563"/>
                </a:lnTo>
                <a:lnTo>
                  <a:pt x="152519" y="467772"/>
                </a:lnTo>
                <a:lnTo>
                  <a:pt x="150270" y="463223"/>
                </a:lnTo>
                <a:lnTo>
                  <a:pt x="146522" y="462465"/>
                </a:lnTo>
                <a:lnTo>
                  <a:pt x="136026" y="459432"/>
                </a:lnTo>
                <a:lnTo>
                  <a:pt x="132278" y="458674"/>
                </a:lnTo>
                <a:lnTo>
                  <a:pt x="255656" y="458674"/>
                </a:lnTo>
                <a:lnTo>
                  <a:pt x="277711" y="464739"/>
                </a:lnTo>
                <a:lnTo>
                  <a:pt x="293746" y="464739"/>
                </a:lnTo>
                <a:lnTo>
                  <a:pt x="290500" y="476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73" name="object 30">
            <a:extLst>
              <a:ext uri="{FF2B5EF4-FFF2-40B4-BE49-F238E27FC236}">
                <a16:creationId xmlns:a16="http://schemas.microsoft.com/office/drawing/2014/main" id="{A185942B-3DAF-9555-C2B0-8A58E80F1D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0730" y="5748770"/>
            <a:ext cx="84754" cy="117554"/>
          </a:xfrm>
          <a:prstGeom prst="rect">
            <a:avLst/>
          </a:prstGeom>
        </p:spPr>
      </p:pic>
      <p:pic>
        <p:nvPicPr>
          <p:cNvPr id="274" name="object 31">
            <a:extLst>
              <a:ext uri="{FF2B5EF4-FFF2-40B4-BE49-F238E27FC236}">
                <a16:creationId xmlns:a16="http://schemas.microsoft.com/office/drawing/2014/main" id="{3AB226AE-82F1-CC92-EEDD-7D8D6CFAD49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66909" y="6045570"/>
            <a:ext cx="85100" cy="118040"/>
          </a:xfrm>
          <a:prstGeom prst="rect">
            <a:avLst/>
          </a:prstGeom>
        </p:spPr>
      </p:pic>
      <p:sp>
        <p:nvSpPr>
          <p:cNvPr id="275" name="object 44">
            <a:extLst>
              <a:ext uri="{FF2B5EF4-FFF2-40B4-BE49-F238E27FC236}">
                <a16:creationId xmlns:a16="http://schemas.microsoft.com/office/drawing/2014/main" id="{68DF0F93-64DF-18AE-F42C-CC66AE9071D7}"/>
              </a:ext>
            </a:extLst>
          </p:cNvPr>
          <p:cNvSpPr txBox="1"/>
          <p:nvPr/>
        </p:nvSpPr>
        <p:spPr>
          <a:xfrm>
            <a:off x="2212221" y="3686390"/>
            <a:ext cx="2027544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DIGITĀLĀ SATURA PĀRVALDĪBA</a:t>
            </a:r>
          </a:p>
        </p:txBody>
      </p:sp>
      <p:sp>
        <p:nvSpPr>
          <p:cNvPr id="276" name="object 45">
            <a:extLst>
              <a:ext uri="{FF2B5EF4-FFF2-40B4-BE49-F238E27FC236}">
                <a16:creationId xmlns:a16="http://schemas.microsoft.com/office/drawing/2014/main" id="{62C0EAE4-2A75-31EB-E518-9298AE5E9390}"/>
              </a:ext>
            </a:extLst>
          </p:cNvPr>
          <p:cNvSpPr txBox="1"/>
          <p:nvPr/>
        </p:nvSpPr>
        <p:spPr>
          <a:xfrm>
            <a:off x="2212221" y="4314185"/>
            <a:ext cx="1818649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SAZIŅA CAUR VIEDTĀLRUNI</a:t>
            </a:r>
          </a:p>
        </p:txBody>
      </p:sp>
      <p:sp>
        <p:nvSpPr>
          <p:cNvPr id="277" name="object 46">
            <a:extLst>
              <a:ext uri="{FF2B5EF4-FFF2-40B4-BE49-F238E27FC236}">
                <a16:creationId xmlns:a16="http://schemas.microsoft.com/office/drawing/2014/main" id="{B11753A4-6804-60B9-99EC-D982B5155715}"/>
              </a:ext>
            </a:extLst>
          </p:cNvPr>
          <p:cNvSpPr txBox="1"/>
          <p:nvPr/>
        </p:nvSpPr>
        <p:spPr>
          <a:xfrm>
            <a:off x="2230602" y="4908980"/>
            <a:ext cx="210712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INTERNETBANKA UN AUTORIZĀCIJAS LĪDZEKĻI</a:t>
            </a:r>
          </a:p>
        </p:txBody>
      </p:sp>
      <p:sp>
        <p:nvSpPr>
          <p:cNvPr id="278" name="object 47">
            <a:extLst>
              <a:ext uri="{FF2B5EF4-FFF2-40B4-BE49-F238E27FC236}">
                <a16:creationId xmlns:a16="http://schemas.microsoft.com/office/drawing/2014/main" id="{C7563541-B32D-6F13-7F65-3A54AAA02875}"/>
              </a:ext>
            </a:extLst>
          </p:cNvPr>
          <p:cNvSpPr txBox="1"/>
          <p:nvPr/>
        </p:nvSpPr>
        <p:spPr>
          <a:xfrm>
            <a:off x="2230250" y="5812329"/>
            <a:ext cx="2062734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E-PARAKSTS</a:t>
            </a:r>
          </a:p>
        </p:txBody>
      </p: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5D26EA9B-1BEE-BF13-3633-F274C1722F17}"/>
              </a:ext>
            </a:extLst>
          </p:cNvPr>
          <p:cNvGrpSpPr/>
          <p:nvPr/>
        </p:nvGrpSpPr>
        <p:grpSpPr>
          <a:xfrm>
            <a:off x="4586521" y="3679506"/>
            <a:ext cx="3009897" cy="1132506"/>
            <a:chOff x="6969097" y="2026703"/>
            <a:chExt cx="4879847" cy="1836095"/>
          </a:xfrm>
        </p:grpSpPr>
        <p:sp>
          <p:nvSpPr>
            <p:cNvPr id="282" name="object 13">
              <a:extLst>
                <a:ext uri="{FF2B5EF4-FFF2-40B4-BE49-F238E27FC236}">
                  <a16:creationId xmlns:a16="http://schemas.microsoft.com/office/drawing/2014/main" id="{B2BA763F-9577-9845-22AD-FF4E7FFDEDAC}"/>
                </a:ext>
              </a:extLst>
            </p:cNvPr>
            <p:cNvSpPr/>
            <p:nvPr/>
          </p:nvSpPr>
          <p:spPr>
            <a:xfrm>
              <a:off x="7431294" y="3058862"/>
              <a:ext cx="4417650" cy="750997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3" name="object 14">
              <a:extLst>
                <a:ext uri="{FF2B5EF4-FFF2-40B4-BE49-F238E27FC236}">
                  <a16:creationId xmlns:a16="http://schemas.microsoft.com/office/drawing/2014/main" id="{780F5E03-0CCA-DDFE-74C5-7E0E1C76D040}"/>
                </a:ext>
              </a:extLst>
            </p:cNvPr>
            <p:cNvSpPr/>
            <p:nvPr/>
          </p:nvSpPr>
          <p:spPr>
            <a:xfrm>
              <a:off x="6969097" y="3005548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6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4" name="object 15">
              <a:extLst>
                <a:ext uri="{FF2B5EF4-FFF2-40B4-BE49-F238E27FC236}">
                  <a16:creationId xmlns:a16="http://schemas.microsoft.com/office/drawing/2014/main" id="{FAD6C8F5-5815-332A-F4DF-3988C96D523F}"/>
                </a:ext>
              </a:extLst>
            </p:cNvPr>
            <p:cNvSpPr/>
            <p:nvPr/>
          </p:nvSpPr>
          <p:spPr>
            <a:xfrm>
              <a:off x="7431292" y="2108010"/>
              <a:ext cx="4417652" cy="709301"/>
            </a:xfrm>
            <a:custGeom>
              <a:avLst/>
              <a:gdLst/>
              <a:ahLst/>
              <a:cxnLst/>
              <a:rect l="l" t="t" r="r" b="b"/>
              <a:pathLst>
                <a:path w="4129404" h="668019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5" name="object 16">
              <a:extLst>
                <a:ext uri="{FF2B5EF4-FFF2-40B4-BE49-F238E27FC236}">
                  <a16:creationId xmlns:a16="http://schemas.microsoft.com/office/drawing/2014/main" id="{C8DAE017-D54F-E6A7-32A5-C5D60ECC04BC}"/>
                </a:ext>
              </a:extLst>
            </p:cNvPr>
            <p:cNvSpPr/>
            <p:nvPr/>
          </p:nvSpPr>
          <p:spPr>
            <a:xfrm>
              <a:off x="6969097" y="2026703"/>
              <a:ext cx="1135381" cy="857251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6" name="object 34">
              <a:extLst>
                <a:ext uri="{FF2B5EF4-FFF2-40B4-BE49-F238E27FC236}">
                  <a16:creationId xmlns:a16="http://schemas.microsoft.com/office/drawing/2014/main" id="{55C3531D-677C-E07E-E475-C648057CC240}"/>
                </a:ext>
              </a:extLst>
            </p:cNvPr>
            <p:cNvSpPr/>
            <p:nvPr/>
          </p:nvSpPr>
          <p:spPr>
            <a:xfrm>
              <a:off x="7217546" y="2196831"/>
              <a:ext cx="428625" cy="495934"/>
            </a:xfrm>
            <a:custGeom>
              <a:avLst/>
              <a:gdLst/>
              <a:ahLst/>
              <a:cxnLst/>
              <a:rect l="l" t="t" r="r" b="b"/>
              <a:pathLst>
                <a:path w="428625" h="495935">
                  <a:moveTo>
                    <a:pt x="215642" y="495483"/>
                  </a:moveTo>
                  <a:lnTo>
                    <a:pt x="212982" y="495483"/>
                  </a:lnTo>
                  <a:lnTo>
                    <a:pt x="210322" y="494838"/>
                  </a:lnTo>
                  <a:lnTo>
                    <a:pt x="166781" y="480237"/>
                  </a:lnTo>
                  <a:lnTo>
                    <a:pt x="126277" y="458718"/>
                  </a:lnTo>
                  <a:lnTo>
                    <a:pt x="89924" y="430872"/>
                  </a:lnTo>
                  <a:lnTo>
                    <a:pt x="58723" y="397465"/>
                  </a:lnTo>
                  <a:lnTo>
                    <a:pt x="33618" y="359568"/>
                  </a:lnTo>
                  <a:lnTo>
                    <a:pt x="15039" y="317771"/>
                  </a:lnTo>
                  <a:lnTo>
                    <a:pt x="3759" y="273675"/>
                  </a:lnTo>
                  <a:lnTo>
                    <a:pt x="0" y="228342"/>
                  </a:lnTo>
                  <a:lnTo>
                    <a:pt x="0" y="95696"/>
                  </a:lnTo>
                  <a:lnTo>
                    <a:pt x="14299" y="81548"/>
                  </a:lnTo>
                  <a:lnTo>
                    <a:pt x="16485" y="81548"/>
                  </a:lnTo>
                  <a:lnTo>
                    <a:pt x="35279" y="80179"/>
                  </a:lnTo>
                  <a:lnTo>
                    <a:pt x="81325" y="71499"/>
                  </a:lnTo>
                  <a:lnTo>
                    <a:pt x="141494" y="48650"/>
                  </a:lnTo>
                  <a:lnTo>
                    <a:pt x="202657" y="4775"/>
                  </a:lnTo>
                  <a:lnTo>
                    <a:pt x="204202" y="3246"/>
                  </a:lnTo>
                  <a:lnTo>
                    <a:pt x="205985" y="2068"/>
                  </a:lnTo>
                  <a:lnTo>
                    <a:pt x="210024" y="413"/>
                  </a:lnTo>
                  <a:lnTo>
                    <a:pt x="212126" y="0"/>
                  </a:lnTo>
                  <a:lnTo>
                    <a:pt x="216498" y="0"/>
                  </a:lnTo>
                  <a:lnTo>
                    <a:pt x="218600" y="413"/>
                  </a:lnTo>
                  <a:lnTo>
                    <a:pt x="222639" y="2068"/>
                  </a:lnTo>
                  <a:lnTo>
                    <a:pt x="224422" y="3246"/>
                  </a:lnTo>
                  <a:lnTo>
                    <a:pt x="225967" y="4775"/>
                  </a:lnTo>
                  <a:lnTo>
                    <a:pt x="245646" y="21346"/>
                  </a:lnTo>
                  <a:lnTo>
                    <a:pt x="266563" y="36012"/>
                  </a:lnTo>
                  <a:lnTo>
                    <a:pt x="271260" y="38717"/>
                  </a:lnTo>
                  <a:lnTo>
                    <a:pt x="214312" y="38717"/>
                  </a:lnTo>
                  <a:lnTo>
                    <a:pt x="173935" y="67625"/>
                  </a:lnTo>
                  <a:lnTo>
                    <a:pt x="129518" y="89991"/>
                  </a:lnTo>
                  <a:lnTo>
                    <a:pt x="82162" y="105364"/>
                  </a:lnTo>
                  <a:lnTo>
                    <a:pt x="32971" y="113288"/>
                  </a:lnTo>
                  <a:lnTo>
                    <a:pt x="32971" y="228342"/>
                  </a:lnTo>
                  <a:lnTo>
                    <a:pt x="36202" y="267786"/>
                  </a:lnTo>
                  <a:lnTo>
                    <a:pt x="45894" y="306181"/>
                  </a:lnTo>
                  <a:lnTo>
                    <a:pt x="61788" y="342496"/>
                  </a:lnTo>
                  <a:lnTo>
                    <a:pt x="83458" y="375760"/>
                  </a:lnTo>
                  <a:lnTo>
                    <a:pt x="110324" y="405079"/>
                  </a:lnTo>
                  <a:lnTo>
                    <a:pt x="141664" y="429669"/>
                  </a:lnTo>
                  <a:lnTo>
                    <a:pt x="176639" y="448870"/>
                  </a:lnTo>
                  <a:lnTo>
                    <a:pt x="214312" y="462168"/>
                  </a:lnTo>
                  <a:lnTo>
                    <a:pt x="296724" y="462168"/>
                  </a:lnTo>
                  <a:lnTo>
                    <a:pt x="292560" y="464723"/>
                  </a:lnTo>
                  <a:lnTo>
                    <a:pt x="251188" y="484559"/>
                  </a:lnTo>
                  <a:lnTo>
                    <a:pt x="218302" y="494838"/>
                  </a:lnTo>
                  <a:lnTo>
                    <a:pt x="215642" y="495483"/>
                  </a:lnTo>
                  <a:close/>
                </a:path>
                <a:path w="428625" h="495935">
                  <a:moveTo>
                    <a:pt x="296724" y="462168"/>
                  </a:moveTo>
                  <a:lnTo>
                    <a:pt x="214312" y="462168"/>
                  </a:lnTo>
                  <a:lnTo>
                    <a:pt x="223937" y="459417"/>
                  </a:lnTo>
                  <a:lnTo>
                    <a:pt x="233425" y="456284"/>
                  </a:lnTo>
                  <a:lnTo>
                    <a:pt x="269871" y="439980"/>
                  </a:lnTo>
                  <a:lnTo>
                    <a:pt x="303141" y="418010"/>
                  </a:lnTo>
                  <a:lnTo>
                    <a:pt x="332342" y="390965"/>
                  </a:lnTo>
                  <a:lnTo>
                    <a:pt x="356691" y="359568"/>
                  </a:lnTo>
                  <a:lnTo>
                    <a:pt x="375536" y="324662"/>
                  </a:lnTo>
                  <a:lnTo>
                    <a:pt x="388373" y="287181"/>
                  </a:lnTo>
                  <a:lnTo>
                    <a:pt x="394856" y="248130"/>
                  </a:lnTo>
                  <a:lnTo>
                    <a:pt x="395653" y="228342"/>
                  </a:lnTo>
                  <a:lnTo>
                    <a:pt x="395653" y="113288"/>
                  </a:lnTo>
                  <a:lnTo>
                    <a:pt x="370828" y="110257"/>
                  </a:lnTo>
                  <a:lnTo>
                    <a:pt x="346462" y="105364"/>
                  </a:lnTo>
                  <a:lnTo>
                    <a:pt x="299106" y="89991"/>
                  </a:lnTo>
                  <a:lnTo>
                    <a:pt x="254689" y="67625"/>
                  </a:lnTo>
                  <a:lnTo>
                    <a:pt x="214312" y="38717"/>
                  </a:lnTo>
                  <a:lnTo>
                    <a:pt x="271260" y="38717"/>
                  </a:lnTo>
                  <a:lnTo>
                    <a:pt x="288507" y="48650"/>
                  </a:lnTo>
                  <a:lnTo>
                    <a:pt x="312116" y="59629"/>
                  </a:lnTo>
                  <a:lnTo>
                    <a:pt x="336379" y="68427"/>
                  </a:lnTo>
                  <a:lnTo>
                    <a:pt x="361137" y="75012"/>
                  </a:lnTo>
                  <a:lnTo>
                    <a:pt x="386390" y="79386"/>
                  </a:lnTo>
                  <a:lnTo>
                    <a:pt x="412139" y="81548"/>
                  </a:lnTo>
                  <a:lnTo>
                    <a:pt x="414325" y="81548"/>
                  </a:lnTo>
                  <a:lnTo>
                    <a:pt x="416428" y="81962"/>
                  </a:lnTo>
                  <a:lnTo>
                    <a:pt x="428624" y="228342"/>
                  </a:lnTo>
                  <a:lnTo>
                    <a:pt x="428429" y="238252"/>
                  </a:lnTo>
                  <a:lnTo>
                    <a:pt x="428399" y="239733"/>
                  </a:lnTo>
                  <a:lnTo>
                    <a:pt x="422740" y="284873"/>
                  </a:lnTo>
                  <a:lnTo>
                    <a:pt x="409619" y="328468"/>
                  </a:lnTo>
                  <a:lnTo>
                    <a:pt x="389396" y="369317"/>
                  </a:lnTo>
                  <a:lnTo>
                    <a:pt x="362628" y="406298"/>
                  </a:lnTo>
                  <a:lnTo>
                    <a:pt x="330051" y="438394"/>
                  </a:lnTo>
                  <a:lnTo>
                    <a:pt x="302347" y="458718"/>
                  </a:lnTo>
                  <a:lnTo>
                    <a:pt x="296724" y="4621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87" name="object 35">
              <a:extLst>
                <a:ext uri="{FF2B5EF4-FFF2-40B4-BE49-F238E27FC236}">
                  <a16:creationId xmlns:a16="http://schemas.microsoft.com/office/drawing/2014/main" id="{52830319-1646-23D9-C001-EE42CD91E85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49615" y="2376425"/>
              <a:ext cx="180972" cy="130211"/>
            </a:xfrm>
            <a:prstGeom prst="rect">
              <a:avLst/>
            </a:prstGeom>
          </p:spPr>
        </p:pic>
        <p:sp>
          <p:nvSpPr>
            <p:cNvPr id="288" name="object 36">
              <a:extLst>
                <a:ext uri="{FF2B5EF4-FFF2-40B4-BE49-F238E27FC236}">
                  <a16:creationId xmlns:a16="http://schemas.microsoft.com/office/drawing/2014/main" id="{F40B747B-92A8-1A9D-BCE3-D1A0095622F2}"/>
                </a:ext>
              </a:extLst>
            </p:cNvPr>
            <p:cNvSpPr/>
            <p:nvPr/>
          </p:nvSpPr>
          <p:spPr>
            <a:xfrm>
              <a:off x="7177502" y="3363428"/>
              <a:ext cx="443230" cy="156210"/>
            </a:xfrm>
            <a:custGeom>
              <a:avLst/>
              <a:gdLst/>
              <a:ahLst/>
              <a:cxnLst/>
              <a:rect l="l" t="t" r="r" b="b"/>
              <a:pathLst>
                <a:path w="443229" h="156210">
                  <a:moveTo>
                    <a:pt x="413282" y="155731"/>
                  </a:moveTo>
                  <a:lnTo>
                    <a:pt x="35279" y="155731"/>
                  </a:lnTo>
                  <a:lnTo>
                    <a:pt x="21537" y="152944"/>
                  </a:lnTo>
                  <a:lnTo>
                    <a:pt x="10324" y="145341"/>
                  </a:lnTo>
                  <a:lnTo>
                    <a:pt x="2769" y="134063"/>
                  </a:lnTo>
                  <a:lnTo>
                    <a:pt x="0" y="120251"/>
                  </a:lnTo>
                  <a:lnTo>
                    <a:pt x="0" y="35479"/>
                  </a:lnTo>
                  <a:lnTo>
                    <a:pt x="2769" y="21668"/>
                  </a:lnTo>
                  <a:lnTo>
                    <a:pt x="10324" y="10390"/>
                  </a:lnTo>
                  <a:lnTo>
                    <a:pt x="21537" y="2787"/>
                  </a:lnTo>
                  <a:lnTo>
                    <a:pt x="35279" y="0"/>
                  </a:lnTo>
                  <a:lnTo>
                    <a:pt x="442604" y="0"/>
                  </a:lnTo>
                  <a:lnTo>
                    <a:pt x="442604" y="17908"/>
                  </a:lnTo>
                  <a:lnTo>
                    <a:pt x="441640" y="18331"/>
                  </a:lnTo>
                  <a:lnTo>
                    <a:pt x="25840" y="18331"/>
                  </a:lnTo>
                  <a:lnTo>
                    <a:pt x="18205" y="26018"/>
                  </a:lnTo>
                  <a:lnTo>
                    <a:pt x="18205" y="129713"/>
                  </a:lnTo>
                  <a:lnTo>
                    <a:pt x="25840" y="137400"/>
                  </a:lnTo>
                  <a:lnTo>
                    <a:pt x="413282" y="137400"/>
                  </a:lnTo>
                  <a:lnTo>
                    <a:pt x="413282" y="155731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89" name="object 37">
              <a:extLst>
                <a:ext uri="{FF2B5EF4-FFF2-40B4-BE49-F238E27FC236}">
                  <a16:creationId xmlns:a16="http://schemas.microsoft.com/office/drawing/2014/main" id="{8B56B574-A2DC-0301-1E8D-5D1C9AFF80D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57499" y="3397852"/>
              <a:ext cx="84527" cy="82195"/>
            </a:xfrm>
            <a:prstGeom prst="rect">
              <a:avLst/>
            </a:prstGeom>
          </p:spPr>
        </p:pic>
        <p:pic>
          <p:nvPicPr>
            <p:cNvPr id="290" name="object 38">
              <a:extLst>
                <a:ext uri="{FF2B5EF4-FFF2-40B4-BE49-F238E27FC236}">
                  <a16:creationId xmlns:a16="http://schemas.microsoft.com/office/drawing/2014/main" id="{0B363E78-6A4C-C43A-6A0B-C1AF5DA928C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73530" y="3397852"/>
              <a:ext cx="84527" cy="82195"/>
            </a:xfrm>
            <a:prstGeom prst="rect">
              <a:avLst/>
            </a:prstGeom>
          </p:spPr>
        </p:pic>
        <p:pic>
          <p:nvPicPr>
            <p:cNvPr id="291" name="object 39">
              <a:extLst>
                <a:ext uri="{FF2B5EF4-FFF2-40B4-BE49-F238E27FC236}">
                  <a16:creationId xmlns:a16="http://schemas.microsoft.com/office/drawing/2014/main" id="{06DD8C79-48A9-40EF-F46E-F8637B09DBE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9519" y="3397852"/>
              <a:ext cx="84527" cy="82195"/>
            </a:xfrm>
            <a:prstGeom prst="rect">
              <a:avLst/>
            </a:prstGeom>
          </p:spPr>
        </p:pic>
        <p:sp>
          <p:nvSpPr>
            <p:cNvPr id="292" name="object 40">
              <a:extLst>
                <a:ext uri="{FF2B5EF4-FFF2-40B4-BE49-F238E27FC236}">
                  <a16:creationId xmlns:a16="http://schemas.microsoft.com/office/drawing/2014/main" id="{34C704B6-CBE8-78AE-1D8B-BDEFB8C53B9A}"/>
                </a:ext>
              </a:extLst>
            </p:cNvPr>
            <p:cNvSpPr/>
            <p:nvPr/>
          </p:nvSpPr>
          <p:spPr>
            <a:xfrm>
              <a:off x="7616290" y="3267928"/>
              <a:ext cx="218440" cy="312420"/>
            </a:xfrm>
            <a:custGeom>
              <a:avLst/>
              <a:gdLst/>
              <a:ahLst/>
              <a:cxnLst/>
              <a:rect l="l" t="t" r="r" b="b"/>
              <a:pathLst>
                <a:path w="218440" h="312420">
                  <a:moveTo>
                    <a:pt x="60784" y="136302"/>
                  </a:moveTo>
                  <a:lnTo>
                    <a:pt x="29322" y="136302"/>
                  </a:lnTo>
                  <a:lnTo>
                    <a:pt x="29322" y="80421"/>
                  </a:lnTo>
                  <a:lnTo>
                    <a:pt x="35608" y="49145"/>
                  </a:lnTo>
                  <a:lnTo>
                    <a:pt x="52745" y="23579"/>
                  </a:lnTo>
                  <a:lnTo>
                    <a:pt x="78149" y="6329"/>
                  </a:lnTo>
                  <a:lnTo>
                    <a:pt x="109235" y="0"/>
                  </a:lnTo>
                  <a:lnTo>
                    <a:pt x="140297" y="6329"/>
                  </a:lnTo>
                  <a:lnTo>
                    <a:pt x="165688" y="23579"/>
                  </a:lnTo>
                  <a:lnTo>
                    <a:pt x="171115" y="31678"/>
                  </a:lnTo>
                  <a:lnTo>
                    <a:pt x="109235" y="31678"/>
                  </a:lnTo>
                  <a:lnTo>
                    <a:pt x="90391" y="35516"/>
                  </a:lnTo>
                  <a:lnTo>
                    <a:pt x="74989" y="45976"/>
                  </a:lnTo>
                  <a:lnTo>
                    <a:pt x="64597" y="61472"/>
                  </a:lnTo>
                  <a:lnTo>
                    <a:pt x="60784" y="80421"/>
                  </a:lnTo>
                  <a:lnTo>
                    <a:pt x="60784" y="136302"/>
                  </a:lnTo>
                  <a:close/>
                </a:path>
                <a:path w="218440" h="312420">
                  <a:moveTo>
                    <a:pt x="189106" y="136302"/>
                  </a:moveTo>
                  <a:lnTo>
                    <a:pt x="157644" y="136302"/>
                  </a:lnTo>
                  <a:lnTo>
                    <a:pt x="157644" y="80421"/>
                  </a:lnTo>
                  <a:lnTo>
                    <a:pt x="153832" y="61472"/>
                  </a:lnTo>
                  <a:lnTo>
                    <a:pt x="143444" y="45976"/>
                  </a:lnTo>
                  <a:lnTo>
                    <a:pt x="128054" y="35516"/>
                  </a:lnTo>
                  <a:lnTo>
                    <a:pt x="109235" y="31678"/>
                  </a:lnTo>
                  <a:lnTo>
                    <a:pt x="171115" y="31678"/>
                  </a:lnTo>
                  <a:lnTo>
                    <a:pt x="182820" y="49145"/>
                  </a:lnTo>
                  <a:lnTo>
                    <a:pt x="189106" y="80421"/>
                  </a:lnTo>
                  <a:lnTo>
                    <a:pt x="189106" y="136302"/>
                  </a:lnTo>
                  <a:close/>
                </a:path>
                <a:path w="218440" h="312420">
                  <a:moveTo>
                    <a:pt x="199132" y="312266"/>
                  </a:moveTo>
                  <a:lnTo>
                    <a:pt x="13969" y="312266"/>
                  </a:lnTo>
                  <a:lnTo>
                    <a:pt x="9144" y="310112"/>
                  </a:lnTo>
                  <a:lnTo>
                    <a:pt x="5663" y="306564"/>
                  </a:lnTo>
                  <a:lnTo>
                    <a:pt x="4320" y="305254"/>
                  </a:lnTo>
                  <a:lnTo>
                    <a:pt x="3230" y="303734"/>
                  </a:lnTo>
                  <a:lnTo>
                    <a:pt x="2307" y="302086"/>
                  </a:lnTo>
                  <a:lnTo>
                    <a:pt x="838" y="299341"/>
                  </a:lnTo>
                  <a:lnTo>
                    <a:pt x="0" y="296173"/>
                  </a:lnTo>
                  <a:lnTo>
                    <a:pt x="0" y="152395"/>
                  </a:lnTo>
                  <a:lnTo>
                    <a:pt x="5668" y="141999"/>
                  </a:lnTo>
                  <a:lnTo>
                    <a:pt x="9144" y="138498"/>
                  </a:lnTo>
                  <a:lnTo>
                    <a:pt x="13969" y="136302"/>
                  </a:lnTo>
                  <a:lnTo>
                    <a:pt x="199132" y="136302"/>
                  </a:lnTo>
                  <a:lnTo>
                    <a:pt x="206642" y="137830"/>
                  </a:lnTo>
                  <a:lnTo>
                    <a:pt x="212776" y="141999"/>
                  </a:lnTo>
                  <a:lnTo>
                    <a:pt x="216912" y="148187"/>
                  </a:lnTo>
                  <a:lnTo>
                    <a:pt x="218428" y="155774"/>
                  </a:lnTo>
                  <a:lnTo>
                    <a:pt x="218428" y="169585"/>
                  </a:lnTo>
                  <a:lnTo>
                    <a:pt x="109025" y="169585"/>
                  </a:lnTo>
                  <a:lnTo>
                    <a:pt x="100599" y="171298"/>
                  </a:lnTo>
                  <a:lnTo>
                    <a:pt x="93719" y="175969"/>
                  </a:lnTo>
                  <a:lnTo>
                    <a:pt x="89080" y="182896"/>
                  </a:lnTo>
                  <a:lnTo>
                    <a:pt x="87379" y="191380"/>
                  </a:lnTo>
                  <a:lnTo>
                    <a:pt x="87379" y="199743"/>
                  </a:lnTo>
                  <a:lnTo>
                    <a:pt x="91994" y="206966"/>
                  </a:lnTo>
                  <a:lnTo>
                    <a:pt x="98832" y="210641"/>
                  </a:lnTo>
                  <a:lnTo>
                    <a:pt x="88386" y="282530"/>
                  </a:lnTo>
                  <a:lnTo>
                    <a:pt x="218428" y="282530"/>
                  </a:lnTo>
                  <a:lnTo>
                    <a:pt x="218428" y="292836"/>
                  </a:lnTo>
                  <a:lnTo>
                    <a:pt x="216912" y="300398"/>
                  </a:lnTo>
                  <a:lnTo>
                    <a:pt x="212783" y="306564"/>
                  </a:lnTo>
                  <a:lnTo>
                    <a:pt x="206642" y="310738"/>
                  </a:lnTo>
                  <a:lnTo>
                    <a:pt x="199132" y="312266"/>
                  </a:lnTo>
                  <a:close/>
                </a:path>
                <a:path w="218440" h="312420">
                  <a:moveTo>
                    <a:pt x="218428" y="282530"/>
                  </a:moveTo>
                  <a:lnTo>
                    <a:pt x="129622" y="282530"/>
                  </a:lnTo>
                  <a:lnTo>
                    <a:pt x="119219" y="210641"/>
                  </a:lnTo>
                  <a:lnTo>
                    <a:pt x="126015" y="206966"/>
                  </a:lnTo>
                  <a:lnTo>
                    <a:pt x="130671" y="199743"/>
                  </a:lnTo>
                  <a:lnTo>
                    <a:pt x="130671" y="191380"/>
                  </a:lnTo>
                  <a:lnTo>
                    <a:pt x="128970" y="182896"/>
                  </a:lnTo>
                  <a:lnTo>
                    <a:pt x="124331" y="175969"/>
                  </a:lnTo>
                  <a:lnTo>
                    <a:pt x="117451" y="171298"/>
                  </a:lnTo>
                  <a:lnTo>
                    <a:pt x="109025" y="169585"/>
                  </a:lnTo>
                  <a:lnTo>
                    <a:pt x="218428" y="169585"/>
                  </a:lnTo>
                  <a:lnTo>
                    <a:pt x="218428" y="282530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3" name="object 49">
              <a:extLst>
                <a:ext uri="{FF2B5EF4-FFF2-40B4-BE49-F238E27FC236}">
                  <a16:creationId xmlns:a16="http://schemas.microsoft.com/office/drawing/2014/main" id="{D1A9FD4A-398D-050A-3F67-8A5C437F5C9F}"/>
                </a:ext>
              </a:extLst>
            </p:cNvPr>
            <p:cNvSpPr txBox="1"/>
            <p:nvPr/>
          </p:nvSpPr>
          <p:spPr>
            <a:xfrm>
              <a:off x="8265271" y="2280425"/>
              <a:ext cx="2670203" cy="32122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MEDIJPRATĪBA</a:t>
              </a:r>
            </a:p>
          </p:txBody>
        </p:sp>
        <p:sp>
          <p:nvSpPr>
            <p:cNvPr id="294" name="object 50">
              <a:extLst>
                <a:ext uri="{FF2B5EF4-FFF2-40B4-BE49-F238E27FC236}">
                  <a16:creationId xmlns:a16="http://schemas.microsoft.com/office/drawing/2014/main" id="{2DEACD0C-38D5-59F6-95EF-E7F464EBB828}"/>
                </a:ext>
              </a:extLst>
            </p:cNvPr>
            <p:cNvSpPr txBox="1"/>
            <p:nvPr/>
          </p:nvSpPr>
          <p:spPr>
            <a:xfrm>
              <a:off x="8261946" y="3295012"/>
              <a:ext cx="3088005" cy="32122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DATU DROŠĪBA</a:t>
              </a: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F7E06CA9-B9D2-5CB1-0736-6EB42C8C09BA}"/>
              </a:ext>
            </a:extLst>
          </p:cNvPr>
          <p:cNvGrpSpPr/>
          <p:nvPr/>
        </p:nvGrpSpPr>
        <p:grpSpPr>
          <a:xfrm>
            <a:off x="7845184" y="3649597"/>
            <a:ext cx="3016445" cy="563170"/>
            <a:chOff x="6969097" y="5942083"/>
            <a:chExt cx="4591599" cy="857250"/>
          </a:xfrm>
        </p:grpSpPr>
        <p:sp>
          <p:nvSpPr>
            <p:cNvPr id="296" name="object 21">
              <a:extLst>
                <a:ext uri="{FF2B5EF4-FFF2-40B4-BE49-F238E27FC236}">
                  <a16:creationId xmlns:a16="http://schemas.microsoft.com/office/drawing/2014/main" id="{8A497E69-CA0D-17BE-4507-891131EBDAF2}"/>
                </a:ext>
              </a:extLst>
            </p:cNvPr>
            <p:cNvSpPr/>
            <p:nvPr/>
          </p:nvSpPr>
          <p:spPr>
            <a:xfrm>
              <a:off x="7431292" y="6038584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7" name="object 22">
              <a:extLst>
                <a:ext uri="{FF2B5EF4-FFF2-40B4-BE49-F238E27FC236}">
                  <a16:creationId xmlns:a16="http://schemas.microsoft.com/office/drawing/2014/main" id="{A932A801-0B55-C58F-2533-4AFD49CC2E20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8" name="object 53">
              <a:extLst>
                <a:ext uri="{FF2B5EF4-FFF2-40B4-BE49-F238E27FC236}">
                  <a16:creationId xmlns:a16="http://schemas.microsoft.com/office/drawing/2014/main" id="{238ABB0E-C70D-997A-8B31-B70256323359}"/>
                </a:ext>
              </a:extLst>
            </p:cNvPr>
            <p:cNvSpPr txBox="1"/>
            <p:nvPr/>
          </p:nvSpPr>
          <p:spPr>
            <a:xfrm>
              <a:off x="8213113" y="6182407"/>
              <a:ext cx="3192780" cy="3257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PIRKUMI INTERNETĀ</a:t>
              </a:r>
            </a:p>
          </p:txBody>
        </p:sp>
        <p:sp>
          <p:nvSpPr>
            <p:cNvPr id="299" name="object 55">
              <a:extLst>
                <a:ext uri="{FF2B5EF4-FFF2-40B4-BE49-F238E27FC236}">
                  <a16:creationId xmlns:a16="http://schemas.microsoft.com/office/drawing/2014/main" id="{A10C9DE1-C673-0D73-21D4-3BC5C214893C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B390E734-E4DB-0B93-C6C2-D3256AF5F41D}"/>
              </a:ext>
            </a:extLst>
          </p:cNvPr>
          <p:cNvGrpSpPr/>
          <p:nvPr/>
        </p:nvGrpSpPr>
        <p:grpSpPr>
          <a:xfrm>
            <a:off x="7832203" y="4316143"/>
            <a:ext cx="3016445" cy="563170"/>
            <a:chOff x="6969097" y="5942083"/>
            <a:chExt cx="4591599" cy="857250"/>
          </a:xfrm>
        </p:grpSpPr>
        <p:sp>
          <p:nvSpPr>
            <p:cNvPr id="302" name="object 21">
              <a:extLst>
                <a:ext uri="{FF2B5EF4-FFF2-40B4-BE49-F238E27FC236}">
                  <a16:creationId xmlns:a16="http://schemas.microsoft.com/office/drawing/2014/main" id="{9AE2F6CB-6AA2-D1BD-1194-26C96C11FAC2}"/>
                </a:ext>
              </a:extLst>
            </p:cNvPr>
            <p:cNvSpPr/>
            <p:nvPr/>
          </p:nvSpPr>
          <p:spPr>
            <a:xfrm>
              <a:off x="7431292" y="6038584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3" name="object 22">
              <a:extLst>
                <a:ext uri="{FF2B5EF4-FFF2-40B4-BE49-F238E27FC236}">
                  <a16:creationId xmlns:a16="http://schemas.microsoft.com/office/drawing/2014/main" id="{C8FE1288-8D8D-86AE-EE5E-A0B514ACDEC6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4" name="object 53">
              <a:extLst>
                <a:ext uri="{FF2B5EF4-FFF2-40B4-BE49-F238E27FC236}">
                  <a16:creationId xmlns:a16="http://schemas.microsoft.com/office/drawing/2014/main" id="{D0DF1370-E4F1-4A31-25D1-275F1F749150}"/>
                </a:ext>
              </a:extLst>
            </p:cNvPr>
            <p:cNvSpPr txBox="1"/>
            <p:nvPr/>
          </p:nvSpPr>
          <p:spPr>
            <a:xfrm>
              <a:off x="8232871" y="6031921"/>
              <a:ext cx="3192780" cy="6518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PAŠVALDĪBU MOBILĀS LIETOTNES</a:t>
              </a:r>
            </a:p>
          </p:txBody>
        </p:sp>
        <p:sp>
          <p:nvSpPr>
            <p:cNvPr id="305" name="object 55">
              <a:extLst>
                <a:ext uri="{FF2B5EF4-FFF2-40B4-BE49-F238E27FC236}">
                  <a16:creationId xmlns:a16="http://schemas.microsoft.com/office/drawing/2014/main" id="{C3B52BF6-F591-775B-1A84-0EB44E7CFDEF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306" name="Picture 305">
            <a:extLst>
              <a:ext uri="{FF2B5EF4-FFF2-40B4-BE49-F238E27FC236}">
                <a16:creationId xmlns:a16="http://schemas.microsoft.com/office/drawing/2014/main" id="{C930AFD2-11F3-DE37-72EB-A01D4D9CBF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1296" y="1285860"/>
            <a:ext cx="4624032" cy="2059084"/>
          </a:xfrm>
          <a:prstGeom prst="rect">
            <a:avLst/>
          </a:prstGeom>
        </p:spPr>
      </p:pic>
      <p:sp>
        <p:nvSpPr>
          <p:cNvPr id="307" name="object 12">
            <a:extLst>
              <a:ext uri="{FF2B5EF4-FFF2-40B4-BE49-F238E27FC236}">
                <a16:creationId xmlns:a16="http://schemas.microsoft.com/office/drawing/2014/main" id="{D33BFE38-6B2C-25A6-8CC5-B011B27417CB}"/>
              </a:ext>
            </a:extLst>
          </p:cNvPr>
          <p:cNvSpPr/>
          <p:nvPr/>
        </p:nvSpPr>
        <p:spPr>
          <a:xfrm>
            <a:off x="1507160" y="951298"/>
            <a:ext cx="705061" cy="916434"/>
          </a:xfrm>
          <a:custGeom>
            <a:avLst/>
            <a:gdLst/>
            <a:ahLst/>
            <a:cxnLst/>
            <a:rect l="l" t="t" r="r" b="b"/>
            <a:pathLst>
              <a:path w="921385" h="1197610">
                <a:moveTo>
                  <a:pt x="13144" y="1179588"/>
                </a:moveTo>
                <a:lnTo>
                  <a:pt x="10160" y="1151077"/>
                </a:lnTo>
                <a:lnTo>
                  <a:pt x="9436" y="1144409"/>
                </a:lnTo>
                <a:lnTo>
                  <a:pt x="9131" y="1137729"/>
                </a:lnTo>
                <a:lnTo>
                  <a:pt x="9156" y="1124369"/>
                </a:lnTo>
                <a:lnTo>
                  <a:pt x="8496" y="1140015"/>
                </a:lnTo>
                <a:lnTo>
                  <a:pt x="9639" y="1147953"/>
                </a:lnTo>
                <a:lnTo>
                  <a:pt x="11633" y="1170254"/>
                </a:lnTo>
                <a:lnTo>
                  <a:pt x="13144" y="1179588"/>
                </a:lnTo>
                <a:close/>
              </a:path>
              <a:path w="921385" h="1197610">
                <a:moveTo>
                  <a:pt x="20891" y="1022553"/>
                </a:moveTo>
                <a:lnTo>
                  <a:pt x="20231" y="1024153"/>
                </a:lnTo>
                <a:lnTo>
                  <a:pt x="20167" y="1024420"/>
                </a:lnTo>
                <a:lnTo>
                  <a:pt x="19812" y="1025740"/>
                </a:lnTo>
                <a:lnTo>
                  <a:pt x="20383" y="1024153"/>
                </a:lnTo>
                <a:lnTo>
                  <a:pt x="20891" y="1022553"/>
                </a:lnTo>
                <a:close/>
              </a:path>
              <a:path w="921385" h="1197610">
                <a:moveTo>
                  <a:pt x="35140" y="1187450"/>
                </a:moveTo>
                <a:lnTo>
                  <a:pt x="28841" y="1187450"/>
                </a:lnTo>
                <a:lnTo>
                  <a:pt x="30378" y="1186180"/>
                </a:lnTo>
                <a:lnTo>
                  <a:pt x="16256" y="1186180"/>
                </a:lnTo>
                <a:lnTo>
                  <a:pt x="11150" y="1187450"/>
                </a:lnTo>
                <a:lnTo>
                  <a:pt x="15392" y="1187450"/>
                </a:lnTo>
                <a:lnTo>
                  <a:pt x="19431" y="1188720"/>
                </a:lnTo>
                <a:lnTo>
                  <a:pt x="27127" y="1188720"/>
                </a:lnTo>
                <a:lnTo>
                  <a:pt x="35140" y="1187450"/>
                </a:lnTo>
                <a:close/>
              </a:path>
              <a:path w="921385" h="1197610">
                <a:moveTo>
                  <a:pt x="47409" y="941031"/>
                </a:moveTo>
                <a:lnTo>
                  <a:pt x="41960" y="951293"/>
                </a:lnTo>
                <a:lnTo>
                  <a:pt x="39077" y="958265"/>
                </a:lnTo>
                <a:lnTo>
                  <a:pt x="37084" y="964272"/>
                </a:lnTo>
                <a:lnTo>
                  <a:pt x="34277" y="971588"/>
                </a:lnTo>
                <a:lnTo>
                  <a:pt x="36207" y="967016"/>
                </a:lnTo>
                <a:lnTo>
                  <a:pt x="38265" y="962367"/>
                </a:lnTo>
                <a:lnTo>
                  <a:pt x="40119" y="957935"/>
                </a:lnTo>
                <a:lnTo>
                  <a:pt x="43954" y="950048"/>
                </a:lnTo>
                <a:lnTo>
                  <a:pt x="47269" y="943419"/>
                </a:lnTo>
                <a:lnTo>
                  <a:pt x="47409" y="941031"/>
                </a:lnTo>
                <a:close/>
              </a:path>
              <a:path w="921385" h="1197610">
                <a:moveTo>
                  <a:pt x="54952" y="933450"/>
                </a:moveTo>
                <a:lnTo>
                  <a:pt x="48425" y="944880"/>
                </a:lnTo>
                <a:lnTo>
                  <a:pt x="39052" y="963930"/>
                </a:lnTo>
                <a:lnTo>
                  <a:pt x="32372" y="977150"/>
                </a:lnTo>
                <a:lnTo>
                  <a:pt x="31902" y="977900"/>
                </a:lnTo>
                <a:lnTo>
                  <a:pt x="30302" y="980440"/>
                </a:lnTo>
                <a:lnTo>
                  <a:pt x="29578" y="981710"/>
                </a:lnTo>
                <a:lnTo>
                  <a:pt x="30899" y="979170"/>
                </a:lnTo>
                <a:lnTo>
                  <a:pt x="32562" y="975360"/>
                </a:lnTo>
                <a:lnTo>
                  <a:pt x="33007" y="974090"/>
                </a:lnTo>
                <a:lnTo>
                  <a:pt x="32423" y="975360"/>
                </a:lnTo>
                <a:lnTo>
                  <a:pt x="30035" y="980440"/>
                </a:lnTo>
                <a:lnTo>
                  <a:pt x="26136" y="986790"/>
                </a:lnTo>
                <a:lnTo>
                  <a:pt x="20281" y="1003300"/>
                </a:lnTo>
                <a:lnTo>
                  <a:pt x="14503" y="1017270"/>
                </a:lnTo>
                <a:lnTo>
                  <a:pt x="9563" y="1031240"/>
                </a:lnTo>
                <a:lnTo>
                  <a:pt x="6248" y="1042670"/>
                </a:lnTo>
                <a:lnTo>
                  <a:pt x="5181" y="1050290"/>
                </a:lnTo>
                <a:lnTo>
                  <a:pt x="5168" y="1056640"/>
                </a:lnTo>
                <a:lnTo>
                  <a:pt x="5054" y="1057910"/>
                </a:lnTo>
                <a:lnTo>
                  <a:pt x="4940" y="1059180"/>
                </a:lnTo>
                <a:lnTo>
                  <a:pt x="4826" y="1060450"/>
                </a:lnTo>
                <a:lnTo>
                  <a:pt x="4724" y="1061720"/>
                </a:lnTo>
                <a:lnTo>
                  <a:pt x="4635" y="1067981"/>
                </a:lnTo>
                <a:lnTo>
                  <a:pt x="4559" y="1069340"/>
                </a:lnTo>
                <a:lnTo>
                  <a:pt x="4495" y="1070610"/>
                </a:lnTo>
                <a:lnTo>
                  <a:pt x="4419" y="1071880"/>
                </a:lnTo>
                <a:lnTo>
                  <a:pt x="4343" y="1073150"/>
                </a:lnTo>
                <a:lnTo>
                  <a:pt x="4267" y="1074420"/>
                </a:lnTo>
                <a:lnTo>
                  <a:pt x="4203" y="1075690"/>
                </a:lnTo>
                <a:lnTo>
                  <a:pt x="4089" y="1076960"/>
                </a:lnTo>
                <a:lnTo>
                  <a:pt x="3962" y="1078230"/>
                </a:lnTo>
                <a:lnTo>
                  <a:pt x="3848" y="1079500"/>
                </a:lnTo>
                <a:lnTo>
                  <a:pt x="3276" y="1085850"/>
                </a:lnTo>
                <a:lnTo>
                  <a:pt x="3162" y="1086840"/>
                </a:lnTo>
                <a:lnTo>
                  <a:pt x="3124" y="1087120"/>
                </a:lnTo>
                <a:lnTo>
                  <a:pt x="1739" y="1098550"/>
                </a:lnTo>
                <a:lnTo>
                  <a:pt x="1701" y="1096010"/>
                </a:lnTo>
                <a:lnTo>
                  <a:pt x="1587" y="1088390"/>
                </a:lnTo>
                <a:lnTo>
                  <a:pt x="1473" y="1080770"/>
                </a:lnTo>
                <a:lnTo>
                  <a:pt x="0" y="1094701"/>
                </a:lnTo>
                <a:lnTo>
                  <a:pt x="88" y="1107706"/>
                </a:lnTo>
                <a:lnTo>
                  <a:pt x="165" y="1108710"/>
                </a:lnTo>
                <a:lnTo>
                  <a:pt x="266" y="1109980"/>
                </a:lnTo>
                <a:lnTo>
                  <a:pt x="1485" y="1117600"/>
                </a:lnTo>
                <a:lnTo>
                  <a:pt x="1600" y="1118870"/>
                </a:lnTo>
                <a:lnTo>
                  <a:pt x="1714" y="1120140"/>
                </a:lnTo>
                <a:lnTo>
                  <a:pt x="1828" y="1121410"/>
                </a:lnTo>
                <a:lnTo>
                  <a:pt x="1943" y="1122680"/>
                </a:lnTo>
                <a:lnTo>
                  <a:pt x="2070" y="1125220"/>
                </a:lnTo>
                <a:lnTo>
                  <a:pt x="2197" y="1127760"/>
                </a:lnTo>
                <a:lnTo>
                  <a:pt x="2324" y="1130300"/>
                </a:lnTo>
                <a:lnTo>
                  <a:pt x="2425" y="1134110"/>
                </a:lnTo>
                <a:lnTo>
                  <a:pt x="2527" y="1137920"/>
                </a:lnTo>
                <a:lnTo>
                  <a:pt x="2590" y="1140460"/>
                </a:lnTo>
                <a:lnTo>
                  <a:pt x="2743" y="1141730"/>
                </a:lnTo>
                <a:lnTo>
                  <a:pt x="2832" y="1140460"/>
                </a:lnTo>
                <a:lnTo>
                  <a:pt x="2908" y="1139190"/>
                </a:lnTo>
                <a:lnTo>
                  <a:pt x="3695" y="1141730"/>
                </a:lnTo>
                <a:lnTo>
                  <a:pt x="4470" y="1141730"/>
                </a:lnTo>
                <a:lnTo>
                  <a:pt x="4521" y="1139190"/>
                </a:lnTo>
                <a:lnTo>
                  <a:pt x="4597" y="1135380"/>
                </a:lnTo>
                <a:lnTo>
                  <a:pt x="4724" y="1129030"/>
                </a:lnTo>
                <a:lnTo>
                  <a:pt x="4787" y="1130300"/>
                </a:lnTo>
                <a:lnTo>
                  <a:pt x="4851" y="1131570"/>
                </a:lnTo>
                <a:lnTo>
                  <a:pt x="4927" y="1132840"/>
                </a:lnTo>
                <a:lnTo>
                  <a:pt x="4991" y="1134110"/>
                </a:lnTo>
                <a:lnTo>
                  <a:pt x="5054" y="1135380"/>
                </a:lnTo>
                <a:lnTo>
                  <a:pt x="6654" y="1150620"/>
                </a:lnTo>
                <a:lnTo>
                  <a:pt x="7772" y="1158240"/>
                </a:lnTo>
                <a:lnTo>
                  <a:pt x="7886" y="1159510"/>
                </a:lnTo>
                <a:lnTo>
                  <a:pt x="8013" y="1160780"/>
                </a:lnTo>
                <a:lnTo>
                  <a:pt x="8140" y="1162050"/>
                </a:lnTo>
                <a:lnTo>
                  <a:pt x="8255" y="1163320"/>
                </a:lnTo>
                <a:lnTo>
                  <a:pt x="8382" y="1164590"/>
                </a:lnTo>
                <a:lnTo>
                  <a:pt x="8496" y="1165860"/>
                </a:lnTo>
                <a:lnTo>
                  <a:pt x="10083" y="1179830"/>
                </a:lnTo>
                <a:lnTo>
                  <a:pt x="10883" y="1187450"/>
                </a:lnTo>
                <a:lnTo>
                  <a:pt x="11150" y="1187450"/>
                </a:lnTo>
                <a:lnTo>
                  <a:pt x="12141" y="1183640"/>
                </a:lnTo>
                <a:lnTo>
                  <a:pt x="8953" y="1158240"/>
                </a:lnTo>
                <a:lnTo>
                  <a:pt x="8178" y="1151890"/>
                </a:lnTo>
                <a:lnTo>
                  <a:pt x="8077" y="1150620"/>
                </a:lnTo>
                <a:lnTo>
                  <a:pt x="7988" y="1149350"/>
                </a:lnTo>
                <a:lnTo>
                  <a:pt x="7899" y="1148080"/>
                </a:lnTo>
                <a:lnTo>
                  <a:pt x="7772" y="1138847"/>
                </a:lnTo>
                <a:lnTo>
                  <a:pt x="7962" y="1140142"/>
                </a:lnTo>
                <a:lnTo>
                  <a:pt x="8229" y="1141539"/>
                </a:lnTo>
                <a:lnTo>
                  <a:pt x="8636" y="1142923"/>
                </a:lnTo>
                <a:lnTo>
                  <a:pt x="8559" y="1141933"/>
                </a:lnTo>
                <a:lnTo>
                  <a:pt x="8432" y="1141006"/>
                </a:lnTo>
                <a:lnTo>
                  <a:pt x="8496" y="1140015"/>
                </a:lnTo>
                <a:lnTo>
                  <a:pt x="8369" y="1139088"/>
                </a:lnTo>
                <a:lnTo>
                  <a:pt x="8166" y="1138288"/>
                </a:lnTo>
                <a:lnTo>
                  <a:pt x="7835" y="1138021"/>
                </a:lnTo>
                <a:lnTo>
                  <a:pt x="7835" y="1138161"/>
                </a:lnTo>
                <a:lnTo>
                  <a:pt x="7772" y="1138415"/>
                </a:lnTo>
                <a:lnTo>
                  <a:pt x="7772" y="1137920"/>
                </a:lnTo>
                <a:lnTo>
                  <a:pt x="6451" y="1129030"/>
                </a:lnTo>
                <a:lnTo>
                  <a:pt x="5321" y="1121410"/>
                </a:lnTo>
                <a:lnTo>
                  <a:pt x="5397" y="1120140"/>
                </a:lnTo>
                <a:lnTo>
                  <a:pt x="5473" y="1118870"/>
                </a:lnTo>
                <a:lnTo>
                  <a:pt x="5562" y="1117600"/>
                </a:lnTo>
                <a:lnTo>
                  <a:pt x="5638" y="1116330"/>
                </a:lnTo>
                <a:lnTo>
                  <a:pt x="5727" y="1115060"/>
                </a:lnTo>
                <a:lnTo>
                  <a:pt x="5803" y="1113790"/>
                </a:lnTo>
                <a:lnTo>
                  <a:pt x="5880" y="1112520"/>
                </a:lnTo>
                <a:lnTo>
                  <a:pt x="5969" y="1111250"/>
                </a:lnTo>
                <a:lnTo>
                  <a:pt x="6083" y="1109446"/>
                </a:lnTo>
                <a:lnTo>
                  <a:pt x="6184" y="1107706"/>
                </a:lnTo>
                <a:lnTo>
                  <a:pt x="6273" y="1107147"/>
                </a:lnTo>
                <a:lnTo>
                  <a:pt x="7264" y="1102360"/>
                </a:lnTo>
                <a:lnTo>
                  <a:pt x="8305" y="1102360"/>
                </a:lnTo>
                <a:lnTo>
                  <a:pt x="8902" y="1107706"/>
                </a:lnTo>
                <a:lnTo>
                  <a:pt x="9118" y="1108710"/>
                </a:lnTo>
                <a:lnTo>
                  <a:pt x="9042" y="1106170"/>
                </a:lnTo>
                <a:lnTo>
                  <a:pt x="8928" y="1102360"/>
                </a:lnTo>
                <a:lnTo>
                  <a:pt x="8826" y="1098550"/>
                </a:lnTo>
                <a:lnTo>
                  <a:pt x="9423" y="1096010"/>
                </a:lnTo>
                <a:lnTo>
                  <a:pt x="9664" y="1094701"/>
                </a:lnTo>
                <a:lnTo>
                  <a:pt x="8102" y="1092200"/>
                </a:lnTo>
                <a:lnTo>
                  <a:pt x="6845" y="1087120"/>
                </a:lnTo>
                <a:lnTo>
                  <a:pt x="6896" y="1086840"/>
                </a:lnTo>
                <a:lnTo>
                  <a:pt x="8166" y="1079500"/>
                </a:lnTo>
                <a:lnTo>
                  <a:pt x="9372" y="1070610"/>
                </a:lnTo>
                <a:lnTo>
                  <a:pt x="11049" y="1059180"/>
                </a:lnTo>
                <a:lnTo>
                  <a:pt x="13804" y="1049020"/>
                </a:lnTo>
                <a:lnTo>
                  <a:pt x="20180" y="1018540"/>
                </a:lnTo>
                <a:lnTo>
                  <a:pt x="20231" y="1018349"/>
                </a:lnTo>
                <a:lnTo>
                  <a:pt x="28498" y="990600"/>
                </a:lnTo>
                <a:lnTo>
                  <a:pt x="32245" y="981710"/>
                </a:lnTo>
                <a:lnTo>
                  <a:pt x="32778" y="980440"/>
                </a:lnTo>
                <a:lnTo>
                  <a:pt x="39738" y="963930"/>
                </a:lnTo>
                <a:lnTo>
                  <a:pt x="54825" y="937260"/>
                </a:lnTo>
                <a:lnTo>
                  <a:pt x="54952" y="933450"/>
                </a:lnTo>
                <a:close/>
              </a:path>
              <a:path w="921385" h="1197610">
                <a:moveTo>
                  <a:pt x="94538" y="1186675"/>
                </a:moveTo>
                <a:lnTo>
                  <a:pt x="94335" y="1186611"/>
                </a:lnTo>
                <a:lnTo>
                  <a:pt x="94208" y="1186611"/>
                </a:lnTo>
                <a:lnTo>
                  <a:pt x="93941" y="1186548"/>
                </a:lnTo>
                <a:lnTo>
                  <a:pt x="92938" y="1186408"/>
                </a:lnTo>
                <a:lnTo>
                  <a:pt x="90754" y="1186014"/>
                </a:lnTo>
                <a:lnTo>
                  <a:pt x="84594" y="1185875"/>
                </a:lnTo>
                <a:lnTo>
                  <a:pt x="82067" y="1185748"/>
                </a:lnTo>
                <a:lnTo>
                  <a:pt x="84455" y="1186141"/>
                </a:lnTo>
                <a:lnTo>
                  <a:pt x="89166" y="1186472"/>
                </a:lnTo>
                <a:lnTo>
                  <a:pt x="94538" y="1186675"/>
                </a:lnTo>
                <a:close/>
              </a:path>
              <a:path w="921385" h="1197610">
                <a:moveTo>
                  <a:pt x="110972" y="1186878"/>
                </a:moveTo>
                <a:lnTo>
                  <a:pt x="106794" y="1187005"/>
                </a:lnTo>
                <a:lnTo>
                  <a:pt x="100495" y="1186942"/>
                </a:lnTo>
                <a:lnTo>
                  <a:pt x="94538" y="1186675"/>
                </a:lnTo>
                <a:lnTo>
                  <a:pt x="98196" y="1187665"/>
                </a:lnTo>
                <a:lnTo>
                  <a:pt x="96786" y="1188643"/>
                </a:lnTo>
                <a:lnTo>
                  <a:pt x="91909" y="1189570"/>
                </a:lnTo>
                <a:lnTo>
                  <a:pt x="85128" y="1190459"/>
                </a:lnTo>
                <a:lnTo>
                  <a:pt x="81343" y="1190256"/>
                </a:lnTo>
                <a:lnTo>
                  <a:pt x="83934" y="1191183"/>
                </a:lnTo>
                <a:lnTo>
                  <a:pt x="81610" y="1191450"/>
                </a:lnTo>
                <a:lnTo>
                  <a:pt x="96189" y="1192047"/>
                </a:lnTo>
                <a:lnTo>
                  <a:pt x="100698" y="1190866"/>
                </a:lnTo>
                <a:lnTo>
                  <a:pt x="100101" y="1189507"/>
                </a:lnTo>
                <a:lnTo>
                  <a:pt x="101244" y="1188135"/>
                </a:lnTo>
                <a:lnTo>
                  <a:pt x="110972" y="1186878"/>
                </a:lnTo>
                <a:close/>
              </a:path>
              <a:path w="921385" h="1197610">
                <a:moveTo>
                  <a:pt x="144310" y="1184910"/>
                </a:moveTo>
                <a:lnTo>
                  <a:pt x="142455" y="1183640"/>
                </a:lnTo>
                <a:lnTo>
                  <a:pt x="140474" y="1184910"/>
                </a:lnTo>
                <a:lnTo>
                  <a:pt x="144310" y="1184910"/>
                </a:lnTo>
                <a:close/>
              </a:path>
              <a:path w="921385" h="1197610">
                <a:moveTo>
                  <a:pt x="237312" y="1025944"/>
                </a:moveTo>
                <a:lnTo>
                  <a:pt x="237172" y="1026198"/>
                </a:lnTo>
                <a:lnTo>
                  <a:pt x="237109" y="1026541"/>
                </a:lnTo>
                <a:lnTo>
                  <a:pt x="237312" y="1025944"/>
                </a:lnTo>
                <a:close/>
              </a:path>
              <a:path w="921385" h="1197610">
                <a:moveTo>
                  <a:pt x="245262" y="899160"/>
                </a:moveTo>
                <a:lnTo>
                  <a:pt x="244919" y="898652"/>
                </a:lnTo>
                <a:lnTo>
                  <a:pt x="241884" y="901700"/>
                </a:lnTo>
                <a:lnTo>
                  <a:pt x="245262" y="899160"/>
                </a:lnTo>
                <a:close/>
              </a:path>
              <a:path w="921385" h="1197610">
                <a:moveTo>
                  <a:pt x="247891" y="738212"/>
                </a:moveTo>
                <a:lnTo>
                  <a:pt x="242214" y="741807"/>
                </a:lnTo>
                <a:lnTo>
                  <a:pt x="236334" y="745236"/>
                </a:lnTo>
                <a:lnTo>
                  <a:pt x="239560" y="741057"/>
                </a:lnTo>
                <a:lnTo>
                  <a:pt x="227241" y="752055"/>
                </a:lnTo>
                <a:lnTo>
                  <a:pt x="244068" y="741908"/>
                </a:lnTo>
                <a:lnTo>
                  <a:pt x="247891" y="738212"/>
                </a:lnTo>
                <a:close/>
              </a:path>
              <a:path w="921385" h="1197610">
                <a:moveTo>
                  <a:pt x="256463" y="729513"/>
                </a:moveTo>
                <a:lnTo>
                  <a:pt x="251955" y="733094"/>
                </a:lnTo>
                <a:lnTo>
                  <a:pt x="248119" y="736219"/>
                </a:lnTo>
                <a:lnTo>
                  <a:pt x="251891" y="733691"/>
                </a:lnTo>
                <a:lnTo>
                  <a:pt x="252361" y="733031"/>
                </a:lnTo>
                <a:lnTo>
                  <a:pt x="254342" y="731304"/>
                </a:lnTo>
                <a:lnTo>
                  <a:pt x="256463" y="729513"/>
                </a:lnTo>
                <a:close/>
              </a:path>
              <a:path w="921385" h="1197610">
                <a:moveTo>
                  <a:pt x="264947" y="722757"/>
                </a:moveTo>
                <a:lnTo>
                  <a:pt x="263626" y="723823"/>
                </a:lnTo>
                <a:lnTo>
                  <a:pt x="258787" y="727722"/>
                </a:lnTo>
                <a:lnTo>
                  <a:pt x="260972" y="726008"/>
                </a:lnTo>
                <a:lnTo>
                  <a:pt x="263359" y="724344"/>
                </a:lnTo>
                <a:lnTo>
                  <a:pt x="264490" y="724077"/>
                </a:lnTo>
                <a:lnTo>
                  <a:pt x="264947" y="722757"/>
                </a:lnTo>
                <a:close/>
              </a:path>
              <a:path w="921385" h="1197610">
                <a:moveTo>
                  <a:pt x="282651" y="920483"/>
                </a:moveTo>
                <a:lnTo>
                  <a:pt x="282511" y="920673"/>
                </a:lnTo>
                <a:lnTo>
                  <a:pt x="282384" y="921080"/>
                </a:lnTo>
                <a:lnTo>
                  <a:pt x="282587" y="921016"/>
                </a:lnTo>
                <a:lnTo>
                  <a:pt x="282651" y="920483"/>
                </a:lnTo>
                <a:close/>
              </a:path>
              <a:path w="921385" h="1197610">
                <a:moveTo>
                  <a:pt x="292265" y="1087513"/>
                </a:moveTo>
                <a:lnTo>
                  <a:pt x="291998" y="1088047"/>
                </a:lnTo>
                <a:lnTo>
                  <a:pt x="292125" y="1087843"/>
                </a:lnTo>
                <a:lnTo>
                  <a:pt x="292265" y="1087513"/>
                </a:lnTo>
                <a:close/>
              </a:path>
              <a:path w="921385" h="1197610">
                <a:moveTo>
                  <a:pt x="296227" y="30480"/>
                </a:moveTo>
                <a:lnTo>
                  <a:pt x="294309" y="30480"/>
                </a:lnTo>
                <a:lnTo>
                  <a:pt x="293230" y="31470"/>
                </a:lnTo>
                <a:lnTo>
                  <a:pt x="296227" y="30480"/>
                </a:lnTo>
                <a:close/>
              </a:path>
              <a:path w="921385" h="1197610">
                <a:moveTo>
                  <a:pt x="296633" y="963930"/>
                </a:moveTo>
                <a:lnTo>
                  <a:pt x="295948" y="962914"/>
                </a:lnTo>
                <a:lnTo>
                  <a:pt x="293585" y="965200"/>
                </a:lnTo>
                <a:lnTo>
                  <a:pt x="296633" y="963930"/>
                </a:lnTo>
                <a:close/>
              </a:path>
              <a:path w="921385" h="1197610">
                <a:moveTo>
                  <a:pt x="297497" y="341630"/>
                </a:moveTo>
                <a:lnTo>
                  <a:pt x="296100" y="345440"/>
                </a:lnTo>
                <a:lnTo>
                  <a:pt x="295173" y="349250"/>
                </a:lnTo>
                <a:lnTo>
                  <a:pt x="295084" y="350520"/>
                </a:lnTo>
                <a:lnTo>
                  <a:pt x="294995" y="351790"/>
                </a:lnTo>
                <a:lnTo>
                  <a:pt x="294906" y="353060"/>
                </a:lnTo>
                <a:lnTo>
                  <a:pt x="295833" y="347980"/>
                </a:lnTo>
                <a:lnTo>
                  <a:pt x="296837" y="344170"/>
                </a:lnTo>
                <a:lnTo>
                  <a:pt x="297205" y="342900"/>
                </a:lnTo>
                <a:lnTo>
                  <a:pt x="297497" y="341630"/>
                </a:lnTo>
                <a:close/>
              </a:path>
              <a:path w="921385" h="1197610">
                <a:moveTo>
                  <a:pt x="299618" y="758190"/>
                </a:moveTo>
                <a:lnTo>
                  <a:pt x="299288" y="757478"/>
                </a:lnTo>
                <a:lnTo>
                  <a:pt x="298691" y="758190"/>
                </a:lnTo>
                <a:lnTo>
                  <a:pt x="299618" y="758190"/>
                </a:lnTo>
                <a:close/>
              </a:path>
              <a:path w="921385" h="1197610">
                <a:moveTo>
                  <a:pt x="312343" y="1041184"/>
                </a:moveTo>
                <a:lnTo>
                  <a:pt x="312140" y="1041984"/>
                </a:lnTo>
                <a:lnTo>
                  <a:pt x="312204" y="1041781"/>
                </a:lnTo>
                <a:lnTo>
                  <a:pt x="312280" y="1041450"/>
                </a:lnTo>
                <a:lnTo>
                  <a:pt x="312343" y="1041184"/>
                </a:lnTo>
                <a:close/>
              </a:path>
              <a:path w="921385" h="1197610">
                <a:moveTo>
                  <a:pt x="316255" y="1031506"/>
                </a:moveTo>
                <a:lnTo>
                  <a:pt x="316115" y="1031773"/>
                </a:lnTo>
                <a:lnTo>
                  <a:pt x="316052" y="1032103"/>
                </a:lnTo>
                <a:lnTo>
                  <a:pt x="315988" y="1032370"/>
                </a:lnTo>
                <a:lnTo>
                  <a:pt x="316255" y="1031506"/>
                </a:lnTo>
                <a:close/>
              </a:path>
              <a:path w="921385" h="1197610">
                <a:moveTo>
                  <a:pt x="316852" y="391337"/>
                </a:moveTo>
                <a:lnTo>
                  <a:pt x="316649" y="389280"/>
                </a:lnTo>
                <a:lnTo>
                  <a:pt x="316649" y="393458"/>
                </a:lnTo>
                <a:lnTo>
                  <a:pt x="316522" y="397510"/>
                </a:lnTo>
                <a:lnTo>
                  <a:pt x="316649" y="400812"/>
                </a:lnTo>
                <a:lnTo>
                  <a:pt x="316852" y="391337"/>
                </a:lnTo>
                <a:close/>
              </a:path>
              <a:path w="921385" h="1197610">
                <a:moveTo>
                  <a:pt x="319036" y="40640"/>
                </a:moveTo>
                <a:lnTo>
                  <a:pt x="316915" y="41910"/>
                </a:lnTo>
                <a:lnTo>
                  <a:pt x="317334" y="42418"/>
                </a:lnTo>
                <a:lnTo>
                  <a:pt x="319036" y="40640"/>
                </a:lnTo>
                <a:close/>
              </a:path>
              <a:path w="921385" h="1197610">
                <a:moveTo>
                  <a:pt x="331228" y="778510"/>
                </a:moveTo>
                <a:lnTo>
                  <a:pt x="330796" y="778510"/>
                </a:lnTo>
                <a:lnTo>
                  <a:pt x="329438" y="779780"/>
                </a:lnTo>
                <a:lnTo>
                  <a:pt x="331228" y="778510"/>
                </a:lnTo>
                <a:close/>
              </a:path>
              <a:path w="921385" h="1197610">
                <a:moveTo>
                  <a:pt x="335737" y="675767"/>
                </a:moveTo>
                <a:lnTo>
                  <a:pt x="333756" y="676287"/>
                </a:lnTo>
                <a:lnTo>
                  <a:pt x="325196" y="681062"/>
                </a:lnTo>
                <a:lnTo>
                  <a:pt x="335737" y="675767"/>
                </a:lnTo>
                <a:close/>
              </a:path>
              <a:path w="921385" h="1197610">
                <a:moveTo>
                  <a:pt x="342163" y="307911"/>
                </a:moveTo>
                <a:lnTo>
                  <a:pt x="341210" y="309321"/>
                </a:lnTo>
                <a:lnTo>
                  <a:pt x="341820" y="308610"/>
                </a:lnTo>
                <a:lnTo>
                  <a:pt x="342163" y="307911"/>
                </a:lnTo>
                <a:close/>
              </a:path>
              <a:path w="921385" h="1197610">
                <a:moveTo>
                  <a:pt x="360591" y="1089101"/>
                </a:moveTo>
                <a:lnTo>
                  <a:pt x="360464" y="1089367"/>
                </a:lnTo>
                <a:lnTo>
                  <a:pt x="360400" y="1089698"/>
                </a:lnTo>
                <a:lnTo>
                  <a:pt x="360337" y="1089964"/>
                </a:lnTo>
                <a:lnTo>
                  <a:pt x="360591" y="1089101"/>
                </a:lnTo>
                <a:close/>
              </a:path>
              <a:path w="921385" h="1197610">
                <a:moveTo>
                  <a:pt x="365963" y="652233"/>
                </a:moveTo>
                <a:lnTo>
                  <a:pt x="357886" y="657733"/>
                </a:lnTo>
                <a:lnTo>
                  <a:pt x="352361" y="661847"/>
                </a:lnTo>
                <a:lnTo>
                  <a:pt x="349897" y="664248"/>
                </a:lnTo>
                <a:lnTo>
                  <a:pt x="350989" y="664565"/>
                </a:lnTo>
                <a:lnTo>
                  <a:pt x="357657" y="659599"/>
                </a:lnTo>
                <a:lnTo>
                  <a:pt x="359968" y="657529"/>
                </a:lnTo>
                <a:lnTo>
                  <a:pt x="361543" y="655878"/>
                </a:lnTo>
                <a:lnTo>
                  <a:pt x="365963" y="652233"/>
                </a:lnTo>
                <a:close/>
              </a:path>
              <a:path w="921385" h="1197610">
                <a:moveTo>
                  <a:pt x="367030" y="1064260"/>
                </a:moveTo>
                <a:lnTo>
                  <a:pt x="366699" y="1063548"/>
                </a:lnTo>
                <a:lnTo>
                  <a:pt x="365963" y="1064260"/>
                </a:lnTo>
                <a:lnTo>
                  <a:pt x="367030" y="1064260"/>
                </a:lnTo>
                <a:close/>
              </a:path>
              <a:path w="921385" h="1197610">
                <a:moveTo>
                  <a:pt x="378421" y="78740"/>
                </a:moveTo>
                <a:lnTo>
                  <a:pt x="375907" y="80010"/>
                </a:lnTo>
                <a:lnTo>
                  <a:pt x="376339" y="80606"/>
                </a:lnTo>
                <a:lnTo>
                  <a:pt x="378421" y="78740"/>
                </a:lnTo>
                <a:close/>
              </a:path>
              <a:path w="921385" h="1197610">
                <a:moveTo>
                  <a:pt x="400570" y="1104290"/>
                </a:moveTo>
                <a:lnTo>
                  <a:pt x="400304" y="1105077"/>
                </a:lnTo>
                <a:lnTo>
                  <a:pt x="400570" y="1104290"/>
                </a:lnTo>
                <a:close/>
              </a:path>
              <a:path w="921385" h="1197610">
                <a:moveTo>
                  <a:pt x="403148" y="1101305"/>
                </a:moveTo>
                <a:lnTo>
                  <a:pt x="403085" y="1101699"/>
                </a:lnTo>
                <a:lnTo>
                  <a:pt x="403148" y="1101432"/>
                </a:lnTo>
                <a:lnTo>
                  <a:pt x="403148" y="1101305"/>
                </a:lnTo>
                <a:close/>
              </a:path>
              <a:path w="921385" h="1197610">
                <a:moveTo>
                  <a:pt x="417398" y="1022350"/>
                </a:moveTo>
                <a:lnTo>
                  <a:pt x="416560" y="1021295"/>
                </a:lnTo>
                <a:lnTo>
                  <a:pt x="414413" y="1023620"/>
                </a:lnTo>
                <a:lnTo>
                  <a:pt x="417398" y="1022350"/>
                </a:lnTo>
                <a:close/>
              </a:path>
              <a:path w="921385" h="1197610">
                <a:moveTo>
                  <a:pt x="485279" y="17500"/>
                </a:moveTo>
                <a:lnTo>
                  <a:pt x="482498" y="16840"/>
                </a:lnTo>
                <a:lnTo>
                  <a:pt x="477989" y="16700"/>
                </a:lnTo>
                <a:lnTo>
                  <a:pt x="470357" y="16573"/>
                </a:lnTo>
                <a:lnTo>
                  <a:pt x="480771" y="17233"/>
                </a:lnTo>
                <a:lnTo>
                  <a:pt x="485279" y="17500"/>
                </a:lnTo>
                <a:close/>
              </a:path>
              <a:path w="921385" h="1197610">
                <a:moveTo>
                  <a:pt x="486994" y="3810"/>
                </a:moveTo>
                <a:lnTo>
                  <a:pt x="480593" y="2540"/>
                </a:lnTo>
                <a:lnTo>
                  <a:pt x="479437" y="2540"/>
                </a:lnTo>
                <a:lnTo>
                  <a:pt x="484085" y="3810"/>
                </a:lnTo>
                <a:lnTo>
                  <a:pt x="486994" y="3810"/>
                </a:lnTo>
                <a:close/>
              </a:path>
              <a:path w="921385" h="1197610">
                <a:moveTo>
                  <a:pt x="487730" y="814070"/>
                </a:moveTo>
                <a:lnTo>
                  <a:pt x="487451" y="814070"/>
                </a:lnTo>
                <a:lnTo>
                  <a:pt x="486270" y="815340"/>
                </a:lnTo>
                <a:lnTo>
                  <a:pt x="487730" y="814070"/>
                </a:lnTo>
                <a:close/>
              </a:path>
              <a:path w="921385" h="1197610">
                <a:moveTo>
                  <a:pt x="488924" y="18986"/>
                </a:moveTo>
                <a:lnTo>
                  <a:pt x="480390" y="17856"/>
                </a:lnTo>
                <a:lnTo>
                  <a:pt x="484212" y="18986"/>
                </a:lnTo>
                <a:lnTo>
                  <a:pt x="488924" y="18986"/>
                </a:lnTo>
                <a:close/>
              </a:path>
              <a:path w="921385" h="1197610">
                <a:moveTo>
                  <a:pt x="489191" y="1122578"/>
                </a:moveTo>
                <a:lnTo>
                  <a:pt x="488988" y="1123315"/>
                </a:lnTo>
                <a:lnTo>
                  <a:pt x="489051" y="1123111"/>
                </a:lnTo>
                <a:lnTo>
                  <a:pt x="489191" y="1122578"/>
                </a:lnTo>
                <a:close/>
              </a:path>
              <a:path w="921385" h="1197610">
                <a:moveTo>
                  <a:pt x="493725" y="4495"/>
                </a:moveTo>
                <a:lnTo>
                  <a:pt x="491578" y="3911"/>
                </a:lnTo>
                <a:lnTo>
                  <a:pt x="493699" y="3441"/>
                </a:lnTo>
                <a:lnTo>
                  <a:pt x="487730" y="2717"/>
                </a:lnTo>
                <a:lnTo>
                  <a:pt x="482828" y="2184"/>
                </a:lnTo>
                <a:lnTo>
                  <a:pt x="483793" y="2946"/>
                </a:lnTo>
                <a:lnTo>
                  <a:pt x="489292" y="3949"/>
                </a:lnTo>
                <a:lnTo>
                  <a:pt x="493725" y="4495"/>
                </a:lnTo>
                <a:close/>
              </a:path>
              <a:path w="921385" h="1197610">
                <a:moveTo>
                  <a:pt x="514705" y="24130"/>
                </a:moveTo>
                <a:lnTo>
                  <a:pt x="512127" y="22860"/>
                </a:lnTo>
                <a:lnTo>
                  <a:pt x="513511" y="24130"/>
                </a:lnTo>
                <a:lnTo>
                  <a:pt x="514705" y="24130"/>
                </a:lnTo>
                <a:close/>
              </a:path>
              <a:path w="921385" h="1197610">
                <a:moveTo>
                  <a:pt x="539267" y="1067981"/>
                </a:moveTo>
                <a:lnTo>
                  <a:pt x="539064" y="1067981"/>
                </a:lnTo>
                <a:lnTo>
                  <a:pt x="537806" y="1069340"/>
                </a:lnTo>
                <a:lnTo>
                  <a:pt x="539267" y="1067981"/>
                </a:lnTo>
                <a:close/>
              </a:path>
              <a:path w="921385" h="1197610">
                <a:moveTo>
                  <a:pt x="544296" y="9499"/>
                </a:moveTo>
                <a:lnTo>
                  <a:pt x="544004" y="8890"/>
                </a:lnTo>
                <a:lnTo>
                  <a:pt x="529488" y="6350"/>
                </a:lnTo>
                <a:lnTo>
                  <a:pt x="544296" y="9499"/>
                </a:lnTo>
                <a:close/>
              </a:path>
              <a:path w="921385" h="1197610">
                <a:moveTo>
                  <a:pt x="555307" y="1133106"/>
                </a:moveTo>
                <a:lnTo>
                  <a:pt x="555205" y="1133513"/>
                </a:lnTo>
                <a:lnTo>
                  <a:pt x="555269" y="1133322"/>
                </a:lnTo>
                <a:lnTo>
                  <a:pt x="555307" y="1133106"/>
                </a:lnTo>
                <a:close/>
              </a:path>
              <a:path w="921385" h="1197610">
                <a:moveTo>
                  <a:pt x="560108" y="1109980"/>
                </a:moveTo>
                <a:lnTo>
                  <a:pt x="559828" y="1109446"/>
                </a:lnTo>
                <a:lnTo>
                  <a:pt x="559181" y="1109980"/>
                </a:lnTo>
                <a:lnTo>
                  <a:pt x="560108" y="1109980"/>
                </a:lnTo>
                <a:close/>
              </a:path>
              <a:path w="921385" h="1197610">
                <a:moveTo>
                  <a:pt x="579374" y="837247"/>
                </a:moveTo>
                <a:lnTo>
                  <a:pt x="574624" y="839482"/>
                </a:lnTo>
                <a:lnTo>
                  <a:pt x="567537" y="844054"/>
                </a:lnTo>
                <a:lnTo>
                  <a:pt x="566178" y="846150"/>
                </a:lnTo>
                <a:lnTo>
                  <a:pt x="579374" y="837247"/>
                </a:lnTo>
                <a:close/>
              </a:path>
              <a:path w="921385" h="1197610">
                <a:moveTo>
                  <a:pt x="591794" y="185420"/>
                </a:moveTo>
                <a:lnTo>
                  <a:pt x="588835" y="187693"/>
                </a:lnTo>
                <a:lnTo>
                  <a:pt x="588594" y="187960"/>
                </a:lnTo>
                <a:lnTo>
                  <a:pt x="588721" y="188163"/>
                </a:lnTo>
                <a:lnTo>
                  <a:pt x="590346" y="186690"/>
                </a:lnTo>
                <a:lnTo>
                  <a:pt x="591794" y="185420"/>
                </a:lnTo>
                <a:close/>
              </a:path>
              <a:path w="921385" h="1197610">
                <a:moveTo>
                  <a:pt x="592391" y="898944"/>
                </a:moveTo>
                <a:lnTo>
                  <a:pt x="587616" y="898474"/>
                </a:lnTo>
                <a:lnTo>
                  <a:pt x="584631" y="898474"/>
                </a:lnTo>
                <a:lnTo>
                  <a:pt x="582510" y="898677"/>
                </a:lnTo>
                <a:lnTo>
                  <a:pt x="586092" y="898740"/>
                </a:lnTo>
                <a:lnTo>
                  <a:pt x="589407" y="898867"/>
                </a:lnTo>
                <a:lnTo>
                  <a:pt x="592391" y="898944"/>
                </a:lnTo>
                <a:close/>
              </a:path>
              <a:path w="921385" h="1197610">
                <a:moveTo>
                  <a:pt x="595236" y="826617"/>
                </a:moveTo>
                <a:lnTo>
                  <a:pt x="584238" y="831659"/>
                </a:lnTo>
                <a:lnTo>
                  <a:pt x="580085" y="835113"/>
                </a:lnTo>
                <a:lnTo>
                  <a:pt x="583196" y="833335"/>
                </a:lnTo>
                <a:lnTo>
                  <a:pt x="587451" y="830783"/>
                </a:lnTo>
                <a:lnTo>
                  <a:pt x="586689" y="831926"/>
                </a:lnTo>
                <a:lnTo>
                  <a:pt x="579475" y="837184"/>
                </a:lnTo>
                <a:lnTo>
                  <a:pt x="583590" y="834402"/>
                </a:lnTo>
                <a:lnTo>
                  <a:pt x="578205" y="839152"/>
                </a:lnTo>
                <a:lnTo>
                  <a:pt x="585101" y="834377"/>
                </a:lnTo>
                <a:lnTo>
                  <a:pt x="590397" y="830402"/>
                </a:lnTo>
                <a:lnTo>
                  <a:pt x="595236" y="826617"/>
                </a:lnTo>
                <a:close/>
              </a:path>
              <a:path w="921385" h="1197610">
                <a:moveTo>
                  <a:pt x="596099" y="825957"/>
                </a:moveTo>
                <a:lnTo>
                  <a:pt x="595833" y="826160"/>
                </a:lnTo>
                <a:lnTo>
                  <a:pt x="595642" y="826287"/>
                </a:lnTo>
                <a:lnTo>
                  <a:pt x="595236" y="826617"/>
                </a:lnTo>
                <a:lnTo>
                  <a:pt x="596099" y="826223"/>
                </a:lnTo>
                <a:lnTo>
                  <a:pt x="596036" y="826096"/>
                </a:lnTo>
                <a:lnTo>
                  <a:pt x="596099" y="825957"/>
                </a:lnTo>
                <a:close/>
              </a:path>
              <a:path w="921385" h="1197610">
                <a:moveTo>
                  <a:pt x="605320" y="1073150"/>
                </a:moveTo>
                <a:lnTo>
                  <a:pt x="605104" y="1072972"/>
                </a:lnTo>
                <a:lnTo>
                  <a:pt x="602665" y="1075690"/>
                </a:lnTo>
                <a:lnTo>
                  <a:pt x="605320" y="1073150"/>
                </a:lnTo>
                <a:close/>
              </a:path>
              <a:path w="921385" h="1197610">
                <a:moveTo>
                  <a:pt x="610349" y="24130"/>
                </a:moveTo>
                <a:lnTo>
                  <a:pt x="609422" y="24130"/>
                </a:lnTo>
                <a:lnTo>
                  <a:pt x="610196" y="24320"/>
                </a:lnTo>
                <a:lnTo>
                  <a:pt x="610349" y="24130"/>
                </a:lnTo>
                <a:close/>
              </a:path>
              <a:path w="921385" h="1197610">
                <a:moveTo>
                  <a:pt x="666965" y="170180"/>
                </a:moveTo>
                <a:lnTo>
                  <a:pt x="665429" y="171450"/>
                </a:lnTo>
                <a:lnTo>
                  <a:pt x="665581" y="171450"/>
                </a:lnTo>
                <a:lnTo>
                  <a:pt x="666965" y="170180"/>
                </a:lnTo>
                <a:close/>
              </a:path>
              <a:path w="921385" h="1197610">
                <a:moveTo>
                  <a:pt x="675373" y="1170940"/>
                </a:moveTo>
                <a:lnTo>
                  <a:pt x="659599" y="1170940"/>
                </a:lnTo>
                <a:lnTo>
                  <a:pt x="666623" y="1172210"/>
                </a:lnTo>
                <a:lnTo>
                  <a:pt x="675373" y="1170940"/>
                </a:lnTo>
                <a:close/>
              </a:path>
              <a:path w="921385" h="1197610">
                <a:moveTo>
                  <a:pt x="679818" y="317500"/>
                </a:moveTo>
                <a:lnTo>
                  <a:pt x="678027" y="318770"/>
                </a:lnTo>
                <a:lnTo>
                  <a:pt x="678484" y="318770"/>
                </a:lnTo>
                <a:lnTo>
                  <a:pt x="679818" y="317500"/>
                </a:lnTo>
                <a:close/>
              </a:path>
              <a:path w="921385" h="1197610">
                <a:moveTo>
                  <a:pt x="682269" y="129540"/>
                </a:moveTo>
                <a:lnTo>
                  <a:pt x="680885" y="130810"/>
                </a:lnTo>
                <a:lnTo>
                  <a:pt x="681037" y="130810"/>
                </a:lnTo>
                <a:lnTo>
                  <a:pt x="682269" y="129540"/>
                </a:lnTo>
                <a:close/>
              </a:path>
              <a:path w="921385" h="1197610">
                <a:moveTo>
                  <a:pt x="689165" y="276860"/>
                </a:moveTo>
                <a:lnTo>
                  <a:pt x="687844" y="278003"/>
                </a:lnTo>
                <a:lnTo>
                  <a:pt x="688124" y="278003"/>
                </a:lnTo>
                <a:lnTo>
                  <a:pt x="689165" y="276860"/>
                </a:lnTo>
                <a:close/>
              </a:path>
              <a:path w="921385" h="1197610">
                <a:moveTo>
                  <a:pt x="709777" y="1041400"/>
                </a:moveTo>
                <a:lnTo>
                  <a:pt x="709485" y="1040765"/>
                </a:lnTo>
                <a:lnTo>
                  <a:pt x="708990" y="1041400"/>
                </a:lnTo>
                <a:lnTo>
                  <a:pt x="709777" y="1041400"/>
                </a:lnTo>
                <a:close/>
              </a:path>
              <a:path w="921385" h="1197610">
                <a:moveTo>
                  <a:pt x="714883" y="326390"/>
                </a:moveTo>
                <a:lnTo>
                  <a:pt x="713295" y="327660"/>
                </a:lnTo>
                <a:lnTo>
                  <a:pt x="713524" y="327660"/>
                </a:lnTo>
                <a:lnTo>
                  <a:pt x="714883" y="326390"/>
                </a:lnTo>
                <a:close/>
              </a:path>
              <a:path w="921385" h="1197610">
                <a:moveTo>
                  <a:pt x="718464" y="490220"/>
                </a:moveTo>
                <a:lnTo>
                  <a:pt x="718134" y="490220"/>
                </a:lnTo>
                <a:lnTo>
                  <a:pt x="718083" y="490474"/>
                </a:lnTo>
                <a:lnTo>
                  <a:pt x="718464" y="490220"/>
                </a:lnTo>
                <a:close/>
              </a:path>
              <a:path w="921385" h="1197610">
                <a:moveTo>
                  <a:pt x="720013" y="1067981"/>
                </a:moveTo>
                <a:lnTo>
                  <a:pt x="719518" y="1066800"/>
                </a:lnTo>
                <a:lnTo>
                  <a:pt x="718921" y="1066800"/>
                </a:lnTo>
                <a:lnTo>
                  <a:pt x="719150" y="1067981"/>
                </a:lnTo>
                <a:lnTo>
                  <a:pt x="720013" y="1067981"/>
                </a:lnTo>
                <a:close/>
              </a:path>
              <a:path w="921385" h="1197610">
                <a:moveTo>
                  <a:pt x="722769" y="203200"/>
                </a:moveTo>
                <a:lnTo>
                  <a:pt x="721702" y="204292"/>
                </a:lnTo>
                <a:lnTo>
                  <a:pt x="721906" y="204444"/>
                </a:lnTo>
                <a:lnTo>
                  <a:pt x="722007" y="204292"/>
                </a:lnTo>
                <a:lnTo>
                  <a:pt x="722769" y="203200"/>
                </a:lnTo>
                <a:close/>
              </a:path>
              <a:path w="921385" h="1197610">
                <a:moveTo>
                  <a:pt x="723988" y="1065314"/>
                </a:moveTo>
                <a:lnTo>
                  <a:pt x="722566" y="1062990"/>
                </a:lnTo>
                <a:lnTo>
                  <a:pt x="723239" y="1064310"/>
                </a:lnTo>
                <a:lnTo>
                  <a:pt x="723988" y="1065314"/>
                </a:lnTo>
                <a:close/>
              </a:path>
              <a:path w="921385" h="1197610">
                <a:moveTo>
                  <a:pt x="728002" y="999159"/>
                </a:moveTo>
                <a:lnTo>
                  <a:pt x="727938" y="999528"/>
                </a:lnTo>
                <a:lnTo>
                  <a:pt x="728002" y="999159"/>
                </a:lnTo>
                <a:close/>
              </a:path>
              <a:path w="921385" h="1197610">
                <a:moveTo>
                  <a:pt x="759307" y="920889"/>
                </a:moveTo>
                <a:lnTo>
                  <a:pt x="758228" y="920750"/>
                </a:lnTo>
                <a:lnTo>
                  <a:pt x="758532" y="920940"/>
                </a:lnTo>
                <a:lnTo>
                  <a:pt x="759307" y="920889"/>
                </a:lnTo>
                <a:close/>
              </a:path>
              <a:path w="921385" h="1197610">
                <a:moveTo>
                  <a:pt x="767715" y="947420"/>
                </a:moveTo>
                <a:lnTo>
                  <a:pt x="767486" y="947267"/>
                </a:lnTo>
                <a:lnTo>
                  <a:pt x="767372" y="947420"/>
                </a:lnTo>
                <a:lnTo>
                  <a:pt x="765454" y="949960"/>
                </a:lnTo>
                <a:lnTo>
                  <a:pt x="767715" y="947420"/>
                </a:lnTo>
                <a:close/>
              </a:path>
              <a:path w="921385" h="1197610">
                <a:moveTo>
                  <a:pt x="767778" y="921994"/>
                </a:moveTo>
                <a:lnTo>
                  <a:pt x="761466" y="921169"/>
                </a:lnTo>
                <a:lnTo>
                  <a:pt x="761822" y="920889"/>
                </a:lnTo>
                <a:lnTo>
                  <a:pt x="762012" y="920750"/>
                </a:lnTo>
                <a:lnTo>
                  <a:pt x="759333" y="920889"/>
                </a:lnTo>
                <a:lnTo>
                  <a:pt x="758532" y="920940"/>
                </a:lnTo>
                <a:lnTo>
                  <a:pt x="738174" y="921994"/>
                </a:lnTo>
                <a:lnTo>
                  <a:pt x="760310" y="921994"/>
                </a:lnTo>
                <a:lnTo>
                  <a:pt x="758698" y="921029"/>
                </a:lnTo>
                <a:lnTo>
                  <a:pt x="758939" y="921169"/>
                </a:lnTo>
                <a:lnTo>
                  <a:pt x="760387" y="921994"/>
                </a:lnTo>
                <a:lnTo>
                  <a:pt x="767778" y="921994"/>
                </a:lnTo>
                <a:close/>
              </a:path>
              <a:path w="921385" h="1197610">
                <a:moveTo>
                  <a:pt x="780440" y="940498"/>
                </a:moveTo>
                <a:lnTo>
                  <a:pt x="778979" y="937653"/>
                </a:lnTo>
                <a:lnTo>
                  <a:pt x="779373" y="940104"/>
                </a:lnTo>
                <a:lnTo>
                  <a:pt x="780440" y="940498"/>
                </a:lnTo>
                <a:close/>
              </a:path>
              <a:path w="921385" h="1197610">
                <a:moveTo>
                  <a:pt x="837704" y="629831"/>
                </a:moveTo>
                <a:lnTo>
                  <a:pt x="837311" y="630224"/>
                </a:lnTo>
                <a:lnTo>
                  <a:pt x="837107" y="630351"/>
                </a:lnTo>
                <a:lnTo>
                  <a:pt x="837311" y="630428"/>
                </a:lnTo>
                <a:lnTo>
                  <a:pt x="837501" y="630694"/>
                </a:lnTo>
                <a:lnTo>
                  <a:pt x="837641" y="630618"/>
                </a:lnTo>
                <a:lnTo>
                  <a:pt x="837641" y="630288"/>
                </a:lnTo>
                <a:lnTo>
                  <a:pt x="837704" y="630097"/>
                </a:lnTo>
                <a:lnTo>
                  <a:pt x="837704" y="629831"/>
                </a:lnTo>
                <a:close/>
              </a:path>
              <a:path w="921385" h="1197610">
                <a:moveTo>
                  <a:pt x="874496" y="262890"/>
                </a:moveTo>
                <a:lnTo>
                  <a:pt x="872909" y="264160"/>
                </a:lnTo>
                <a:lnTo>
                  <a:pt x="873150" y="264160"/>
                </a:lnTo>
                <a:lnTo>
                  <a:pt x="874496" y="262890"/>
                </a:lnTo>
                <a:close/>
              </a:path>
              <a:path w="921385" h="1197610">
                <a:moveTo>
                  <a:pt x="874674" y="919962"/>
                </a:moveTo>
                <a:lnTo>
                  <a:pt x="870915" y="920750"/>
                </a:lnTo>
                <a:lnTo>
                  <a:pt x="872832" y="920750"/>
                </a:lnTo>
                <a:lnTo>
                  <a:pt x="874674" y="919962"/>
                </a:lnTo>
                <a:close/>
              </a:path>
              <a:path w="921385" h="1197610">
                <a:moveTo>
                  <a:pt x="888352" y="526757"/>
                </a:moveTo>
                <a:lnTo>
                  <a:pt x="888276" y="526491"/>
                </a:lnTo>
                <a:lnTo>
                  <a:pt x="888085" y="527291"/>
                </a:lnTo>
                <a:lnTo>
                  <a:pt x="887882" y="528154"/>
                </a:lnTo>
                <a:lnTo>
                  <a:pt x="887755" y="528878"/>
                </a:lnTo>
                <a:lnTo>
                  <a:pt x="888149" y="527481"/>
                </a:lnTo>
                <a:lnTo>
                  <a:pt x="888352" y="526757"/>
                </a:lnTo>
                <a:close/>
              </a:path>
              <a:path w="921385" h="1197610">
                <a:moveTo>
                  <a:pt x="890727" y="525170"/>
                </a:moveTo>
                <a:lnTo>
                  <a:pt x="888352" y="528878"/>
                </a:lnTo>
                <a:lnTo>
                  <a:pt x="886028" y="533781"/>
                </a:lnTo>
                <a:lnTo>
                  <a:pt x="882713" y="540613"/>
                </a:lnTo>
                <a:lnTo>
                  <a:pt x="886421" y="534974"/>
                </a:lnTo>
                <a:lnTo>
                  <a:pt x="888682" y="529742"/>
                </a:lnTo>
                <a:lnTo>
                  <a:pt x="890727" y="525170"/>
                </a:lnTo>
                <a:close/>
              </a:path>
              <a:path w="921385" h="1197610">
                <a:moveTo>
                  <a:pt x="901001" y="254063"/>
                </a:moveTo>
                <a:lnTo>
                  <a:pt x="892898" y="235927"/>
                </a:lnTo>
                <a:lnTo>
                  <a:pt x="883627" y="218541"/>
                </a:lnTo>
                <a:lnTo>
                  <a:pt x="874661" y="203936"/>
                </a:lnTo>
                <a:lnTo>
                  <a:pt x="867397" y="194144"/>
                </a:lnTo>
                <a:lnTo>
                  <a:pt x="868857" y="196735"/>
                </a:lnTo>
                <a:lnTo>
                  <a:pt x="870585" y="199186"/>
                </a:lnTo>
                <a:lnTo>
                  <a:pt x="871778" y="201968"/>
                </a:lnTo>
                <a:lnTo>
                  <a:pt x="880618" y="215836"/>
                </a:lnTo>
                <a:lnTo>
                  <a:pt x="884948" y="223088"/>
                </a:lnTo>
                <a:lnTo>
                  <a:pt x="888809" y="230403"/>
                </a:lnTo>
                <a:lnTo>
                  <a:pt x="895426" y="243979"/>
                </a:lnTo>
                <a:lnTo>
                  <a:pt x="898385" y="249567"/>
                </a:lnTo>
                <a:lnTo>
                  <a:pt x="901001" y="254063"/>
                </a:lnTo>
                <a:close/>
              </a:path>
              <a:path w="921385" h="1197610">
                <a:moveTo>
                  <a:pt x="905941" y="290055"/>
                </a:moveTo>
                <a:lnTo>
                  <a:pt x="905319" y="287274"/>
                </a:lnTo>
                <a:lnTo>
                  <a:pt x="904455" y="284949"/>
                </a:lnTo>
                <a:lnTo>
                  <a:pt x="903782" y="283362"/>
                </a:lnTo>
                <a:lnTo>
                  <a:pt x="905014" y="287274"/>
                </a:lnTo>
                <a:lnTo>
                  <a:pt x="905941" y="290055"/>
                </a:lnTo>
                <a:close/>
              </a:path>
              <a:path w="921385" h="1197610">
                <a:moveTo>
                  <a:pt x="907376" y="467956"/>
                </a:moveTo>
                <a:lnTo>
                  <a:pt x="906843" y="468960"/>
                </a:lnTo>
                <a:lnTo>
                  <a:pt x="905916" y="471538"/>
                </a:lnTo>
                <a:lnTo>
                  <a:pt x="905052" y="476643"/>
                </a:lnTo>
                <a:lnTo>
                  <a:pt x="903592" y="483412"/>
                </a:lnTo>
                <a:lnTo>
                  <a:pt x="900607" y="493547"/>
                </a:lnTo>
                <a:lnTo>
                  <a:pt x="897991" y="501891"/>
                </a:lnTo>
                <a:lnTo>
                  <a:pt x="893533" y="517004"/>
                </a:lnTo>
                <a:lnTo>
                  <a:pt x="890727" y="525170"/>
                </a:lnTo>
                <a:lnTo>
                  <a:pt x="897928" y="513143"/>
                </a:lnTo>
                <a:lnTo>
                  <a:pt x="900430" y="506641"/>
                </a:lnTo>
                <a:lnTo>
                  <a:pt x="901941" y="497192"/>
                </a:lnTo>
                <a:lnTo>
                  <a:pt x="900671" y="499910"/>
                </a:lnTo>
                <a:lnTo>
                  <a:pt x="902931" y="492810"/>
                </a:lnTo>
                <a:lnTo>
                  <a:pt x="904773" y="484632"/>
                </a:lnTo>
                <a:lnTo>
                  <a:pt x="906233" y="476110"/>
                </a:lnTo>
                <a:lnTo>
                  <a:pt x="907376" y="467956"/>
                </a:lnTo>
                <a:close/>
              </a:path>
              <a:path w="921385" h="1197610">
                <a:moveTo>
                  <a:pt x="908304" y="494741"/>
                </a:moveTo>
                <a:lnTo>
                  <a:pt x="908164" y="492353"/>
                </a:lnTo>
                <a:lnTo>
                  <a:pt x="905979" y="499249"/>
                </a:lnTo>
                <a:lnTo>
                  <a:pt x="903605" y="506082"/>
                </a:lnTo>
                <a:lnTo>
                  <a:pt x="900976" y="512838"/>
                </a:lnTo>
                <a:lnTo>
                  <a:pt x="898093" y="519468"/>
                </a:lnTo>
                <a:lnTo>
                  <a:pt x="896505" y="523836"/>
                </a:lnTo>
                <a:lnTo>
                  <a:pt x="899947" y="518604"/>
                </a:lnTo>
                <a:lnTo>
                  <a:pt x="902728" y="511251"/>
                </a:lnTo>
                <a:lnTo>
                  <a:pt x="905840" y="504024"/>
                </a:lnTo>
                <a:lnTo>
                  <a:pt x="908304" y="494741"/>
                </a:lnTo>
                <a:close/>
              </a:path>
              <a:path w="921385" h="1197610">
                <a:moveTo>
                  <a:pt x="911085" y="312851"/>
                </a:moveTo>
                <a:lnTo>
                  <a:pt x="910704" y="307848"/>
                </a:lnTo>
                <a:lnTo>
                  <a:pt x="909040" y="294436"/>
                </a:lnTo>
                <a:lnTo>
                  <a:pt x="907656" y="283362"/>
                </a:lnTo>
                <a:lnTo>
                  <a:pt x="907961" y="280377"/>
                </a:lnTo>
                <a:lnTo>
                  <a:pt x="903935" y="271056"/>
                </a:lnTo>
                <a:lnTo>
                  <a:pt x="900455" y="263969"/>
                </a:lnTo>
                <a:lnTo>
                  <a:pt x="898652" y="262229"/>
                </a:lnTo>
                <a:lnTo>
                  <a:pt x="899617" y="268986"/>
                </a:lnTo>
                <a:lnTo>
                  <a:pt x="901179" y="271487"/>
                </a:lnTo>
                <a:lnTo>
                  <a:pt x="903439" y="277063"/>
                </a:lnTo>
                <a:lnTo>
                  <a:pt x="905725" y="284949"/>
                </a:lnTo>
                <a:lnTo>
                  <a:pt x="907376" y="294436"/>
                </a:lnTo>
                <a:lnTo>
                  <a:pt x="906691" y="292595"/>
                </a:lnTo>
                <a:lnTo>
                  <a:pt x="907300" y="298208"/>
                </a:lnTo>
                <a:lnTo>
                  <a:pt x="908634" y="303441"/>
                </a:lnTo>
                <a:lnTo>
                  <a:pt x="909624" y="308749"/>
                </a:lnTo>
                <a:lnTo>
                  <a:pt x="911085" y="312851"/>
                </a:lnTo>
                <a:close/>
              </a:path>
              <a:path w="921385" h="1197610">
                <a:moveTo>
                  <a:pt x="911809" y="322275"/>
                </a:moveTo>
                <a:lnTo>
                  <a:pt x="911275" y="313385"/>
                </a:lnTo>
                <a:lnTo>
                  <a:pt x="911085" y="312851"/>
                </a:lnTo>
                <a:lnTo>
                  <a:pt x="911136" y="313385"/>
                </a:lnTo>
                <a:lnTo>
                  <a:pt x="911809" y="322275"/>
                </a:lnTo>
                <a:close/>
              </a:path>
              <a:path w="921385" h="1197610">
                <a:moveTo>
                  <a:pt x="917778" y="416864"/>
                </a:moveTo>
                <a:lnTo>
                  <a:pt x="917219" y="408698"/>
                </a:lnTo>
                <a:lnTo>
                  <a:pt x="917689" y="389724"/>
                </a:lnTo>
                <a:lnTo>
                  <a:pt x="916978" y="383324"/>
                </a:lnTo>
                <a:lnTo>
                  <a:pt x="917130" y="391388"/>
                </a:lnTo>
                <a:lnTo>
                  <a:pt x="916952" y="402221"/>
                </a:lnTo>
                <a:lnTo>
                  <a:pt x="916990" y="411988"/>
                </a:lnTo>
                <a:lnTo>
                  <a:pt x="917778" y="416864"/>
                </a:lnTo>
                <a:close/>
              </a:path>
              <a:path w="921385" h="1197610">
                <a:moveTo>
                  <a:pt x="921207" y="1135380"/>
                </a:moveTo>
                <a:lnTo>
                  <a:pt x="921194" y="1134110"/>
                </a:lnTo>
                <a:lnTo>
                  <a:pt x="921067" y="1120140"/>
                </a:lnTo>
                <a:lnTo>
                  <a:pt x="921029" y="1116330"/>
                </a:lnTo>
                <a:lnTo>
                  <a:pt x="920927" y="1111250"/>
                </a:lnTo>
                <a:lnTo>
                  <a:pt x="920889" y="1109446"/>
                </a:lnTo>
                <a:lnTo>
                  <a:pt x="920775" y="1103630"/>
                </a:lnTo>
                <a:lnTo>
                  <a:pt x="920673" y="1098550"/>
                </a:lnTo>
                <a:lnTo>
                  <a:pt x="920559" y="1094701"/>
                </a:lnTo>
                <a:lnTo>
                  <a:pt x="920483" y="1092200"/>
                </a:lnTo>
                <a:lnTo>
                  <a:pt x="920369" y="1088390"/>
                </a:lnTo>
                <a:lnTo>
                  <a:pt x="920254" y="1084580"/>
                </a:lnTo>
                <a:lnTo>
                  <a:pt x="920127" y="1080770"/>
                </a:lnTo>
                <a:lnTo>
                  <a:pt x="920013" y="1076960"/>
                </a:lnTo>
                <a:lnTo>
                  <a:pt x="919911" y="1074420"/>
                </a:lnTo>
                <a:lnTo>
                  <a:pt x="919810" y="1071880"/>
                </a:lnTo>
                <a:lnTo>
                  <a:pt x="919708" y="1069340"/>
                </a:lnTo>
                <a:lnTo>
                  <a:pt x="919619" y="1066800"/>
                </a:lnTo>
                <a:lnTo>
                  <a:pt x="919492" y="1063548"/>
                </a:lnTo>
                <a:lnTo>
                  <a:pt x="919365" y="1060450"/>
                </a:lnTo>
                <a:lnTo>
                  <a:pt x="919264" y="1057910"/>
                </a:lnTo>
                <a:lnTo>
                  <a:pt x="919149" y="1056640"/>
                </a:lnTo>
                <a:lnTo>
                  <a:pt x="919099" y="1060450"/>
                </a:lnTo>
                <a:lnTo>
                  <a:pt x="919060" y="1059180"/>
                </a:lnTo>
                <a:lnTo>
                  <a:pt x="918933" y="1055370"/>
                </a:lnTo>
                <a:lnTo>
                  <a:pt x="918806" y="1051560"/>
                </a:lnTo>
                <a:lnTo>
                  <a:pt x="918679" y="1047750"/>
                </a:lnTo>
                <a:lnTo>
                  <a:pt x="918552" y="1043940"/>
                </a:lnTo>
                <a:lnTo>
                  <a:pt x="917638" y="1047750"/>
                </a:lnTo>
                <a:lnTo>
                  <a:pt x="916647" y="1051560"/>
                </a:lnTo>
                <a:lnTo>
                  <a:pt x="916597" y="1050290"/>
                </a:lnTo>
                <a:lnTo>
                  <a:pt x="916495" y="1047750"/>
                </a:lnTo>
                <a:lnTo>
                  <a:pt x="916393" y="1045210"/>
                </a:lnTo>
                <a:lnTo>
                  <a:pt x="916292" y="1042670"/>
                </a:lnTo>
                <a:lnTo>
                  <a:pt x="916228" y="1041400"/>
                </a:lnTo>
                <a:lnTo>
                  <a:pt x="916127" y="1038733"/>
                </a:lnTo>
                <a:lnTo>
                  <a:pt x="916025" y="1036320"/>
                </a:lnTo>
                <a:lnTo>
                  <a:pt x="915924" y="1033780"/>
                </a:lnTo>
                <a:lnTo>
                  <a:pt x="917295" y="1031240"/>
                </a:lnTo>
                <a:lnTo>
                  <a:pt x="917346" y="1029970"/>
                </a:lnTo>
                <a:lnTo>
                  <a:pt x="917473" y="1027430"/>
                </a:lnTo>
                <a:lnTo>
                  <a:pt x="917587" y="1024890"/>
                </a:lnTo>
                <a:lnTo>
                  <a:pt x="917702" y="1022350"/>
                </a:lnTo>
                <a:lnTo>
                  <a:pt x="917829" y="1019810"/>
                </a:lnTo>
                <a:lnTo>
                  <a:pt x="917930" y="1014730"/>
                </a:lnTo>
                <a:lnTo>
                  <a:pt x="918032" y="1009650"/>
                </a:lnTo>
                <a:lnTo>
                  <a:pt x="918133" y="1004570"/>
                </a:lnTo>
                <a:lnTo>
                  <a:pt x="918260" y="1002030"/>
                </a:lnTo>
                <a:lnTo>
                  <a:pt x="918832" y="990600"/>
                </a:lnTo>
                <a:lnTo>
                  <a:pt x="918908" y="986790"/>
                </a:lnTo>
                <a:lnTo>
                  <a:pt x="919035" y="976630"/>
                </a:lnTo>
                <a:lnTo>
                  <a:pt x="919022" y="974090"/>
                </a:lnTo>
                <a:lnTo>
                  <a:pt x="919022" y="969010"/>
                </a:lnTo>
                <a:lnTo>
                  <a:pt x="918984" y="947420"/>
                </a:lnTo>
                <a:lnTo>
                  <a:pt x="918972" y="938530"/>
                </a:lnTo>
                <a:lnTo>
                  <a:pt x="918845" y="927100"/>
                </a:lnTo>
                <a:lnTo>
                  <a:pt x="918832" y="925830"/>
                </a:lnTo>
                <a:lnTo>
                  <a:pt x="918768" y="919480"/>
                </a:lnTo>
                <a:lnTo>
                  <a:pt x="918870" y="916940"/>
                </a:lnTo>
                <a:lnTo>
                  <a:pt x="898283" y="900569"/>
                </a:lnTo>
                <a:lnTo>
                  <a:pt x="898283" y="1120140"/>
                </a:lnTo>
                <a:lnTo>
                  <a:pt x="898220" y="1132840"/>
                </a:lnTo>
                <a:lnTo>
                  <a:pt x="898156" y="1134110"/>
                </a:lnTo>
                <a:lnTo>
                  <a:pt x="898093" y="1135380"/>
                </a:lnTo>
                <a:lnTo>
                  <a:pt x="897026" y="1135380"/>
                </a:lnTo>
                <a:lnTo>
                  <a:pt x="896835" y="1134110"/>
                </a:lnTo>
                <a:lnTo>
                  <a:pt x="896899" y="1136650"/>
                </a:lnTo>
                <a:lnTo>
                  <a:pt x="890143" y="1144270"/>
                </a:lnTo>
                <a:lnTo>
                  <a:pt x="876731" y="1162050"/>
                </a:lnTo>
                <a:lnTo>
                  <a:pt x="870051" y="1169670"/>
                </a:lnTo>
                <a:lnTo>
                  <a:pt x="854214" y="1169670"/>
                </a:lnTo>
                <a:lnTo>
                  <a:pt x="855294" y="1168400"/>
                </a:lnTo>
                <a:lnTo>
                  <a:pt x="865047" y="1156970"/>
                </a:lnTo>
                <a:lnTo>
                  <a:pt x="869429" y="1151890"/>
                </a:lnTo>
                <a:lnTo>
                  <a:pt x="871626" y="1149350"/>
                </a:lnTo>
                <a:lnTo>
                  <a:pt x="876007" y="1144270"/>
                </a:lnTo>
                <a:lnTo>
                  <a:pt x="887082" y="1132840"/>
                </a:lnTo>
                <a:lnTo>
                  <a:pt x="889317" y="1130300"/>
                </a:lnTo>
                <a:lnTo>
                  <a:pt x="898283" y="1120140"/>
                </a:lnTo>
                <a:lnTo>
                  <a:pt x="898283" y="900569"/>
                </a:lnTo>
                <a:lnTo>
                  <a:pt x="897509" y="900430"/>
                </a:lnTo>
                <a:lnTo>
                  <a:pt x="896899" y="900430"/>
                </a:lnTo>
                <a:lnTo>
                  <a:pt x="896899" y="1101090"/>
                </a:lnTo>
                <a:lnTo>
                  <a:pt x="893191" y="1104900"/>
                </a:lnTo>
                <a:lnTo>
                  <a:pt x="889698" y="1107147"/>
                </a:lnTo>
                <a:lnTo>
                  <a:pt x="889342" y="1107440"/>
                </a:lnTo>
                <a:lnTo>
                  <a:pt x="889152" y="1107706"/>
                </a:lnTo>
                <a:lnTo>
                  <a:pt x="885698" y="1111250"/>
                </a:lnTo>
                <a:lnTo>
                  <a:pt x="888149" y="1108710"/>
                </a:lnTo>
                <a:lnTo>
                  <a:pt x="889012" y="1107706"/>
                </a:lnTo>
                <a:lnTo>
                  <a:pt x="893051" y="1103630"/>
                </a:lnTo>
                <a:lnTo>
                  <a:pt x="893965" y="1102360"/>
                </a:lnTo>
                <a:lnTo>
                  <a:pt x="896696" y="1098550"/>
                </a:lnTo>
                <a:lnTo>
                  <a:pt x="896835" y="1099820"/>
                </a:lnTo>
                <a:lnTo>
                  <a:pt x="896899" y="1101090"/>
                </a:lnTo>
                <a:lnTo>
                  <a:pt x="896899" y="900430"/>
                </a:lnTo>
                <a:lnTo>
                  <a:pt x="895972" y="900430"/>
                </a:lnTo>
                <a:lnTo>
                  <a:pt x="895972" y="925830"/>
                </a:lnTo>
                <a:lnTo>
                  <a:pt x="895832" y="927100"/>
                </a:lnTo>
                <a:lnTo>
                  <a:pt x="895375" y="927100"/>
                </a:lnTo>
                <a:lnTo>
                  <a:pt x="895438" y="925830"/>
                </a:lnTo>
                <a:lnTo>
                  <a:pt x="895972" y="925830"/>
                </a:lnTo>
                <a:lnTo>
                  <a:pt x="895972" y="900430"/>
                </a:lnTo>
                <a:lnTo>
                  <a:pt x="895172" y="900430"/>
                </a:lnTo>
                <a:lnTo>
                  <a:pt x="895172" y="1064260"/>
                </a:lnTo>
                <a:lnTo>
                  <a:pt x="894715" y="1064260"/>
                </a:lnTo>
                <a:lnTo>
                  <a:pt x="891463" y="1074420"/>
                </a:lnTo>
                <a:lnTo>
                  <a:pt x="884288" y="1079500"/>
                </a:lnTo>
                <a:lnTo>
                  <a:pt x="876236" y="1085850"/>
                </a:lnTo>
                <a:lnTo>
                  <a:pt x="870407" y="1094701"/>
                </a:lnTo>
                <a:lnTo>
                  <a:pt x="869657" y="1092200"/>
                </a:lnTo>
                <a:lnTo>
                  <a:pt x="867994" y="1096010"/>
                </a:lnTo>
                <a:lnTo>
                  <a:pt x="865746" y="1101090"/>
                </a:lnTo>
                <a:lnTo>
                  <a:pt x="862368" y="1102360"/>
                </a:lnTo>
                <a:lnTo>
                  <a:pt x="862431" y="1101090"/>
                </a:lnTo>
                <a:lnTo>
                  <a:pt x="861834" y="1101090"/>
                </a:lnTo>
                <a:lnTo>
                  <a:pt x="862101" y="1099820"/>
                </a:lnTo>
                <a:lnTo>
                  <a:pt x="853109" y="1104900"/>
                </a:lnTo>
                <a:lnTo>
                  <a:pt x="846734" y="1113790"/>
                </a:lnTo>
                <a:lnTo>
                  <a:pt x="841336" y="1122680"/>
                </a:lnTo>
                <a:lnTo>
                  <a:pt x="835253" y="1130300"/>
                </a:lnTo>
                <a:lnTo>
                  <a:pt x="833526" y="1126490"/>
                </a:lnTo>
                <a:lnTo>
                  <a:pt x="831075" y="1132840"/>
                </a:lnTo>
                <a:lnTo>
                  <a:pt x="826452" y="1137920"/>
                </a:lnTo>
                <a:lnTo>
                  <a:pt x="821258" y="1143000"/>
                </a:lnTo>
                <a:lnTo>
                  <a:pt x="817092" y="1149350"/>
                </a:lnTo>
                <a:lnTo>
                  <a:pt x="816165" y="1146810"/>
                </a:lnTo>
                <a:lnTo>
                  <a:pt x="815098" y="1151890"/>
                </a:lnTo>
                <a:lnTo>
                  <a:pt x="812457" y="1149350"/>
                </a:lnTo>
                <a:lnTo>
                  <a:pt x="807085" y="1155700"/>
                </a:lnTo>
                <a:lnTo>
                  <a:pt x="803173" y="1162050"/>
                </a:lnTo>
                <a:lnTo>
                  <a:pt x="798931" y="1168400"/>
                </a:lnTo>
                <a:lnTo>
                  <a:pt x="782154" y="1168400"/>
                </a:lnTo>
                <a:lnTo>
                  <a:pt x="786409" y="1167130"/>
                </a:lnTo>
                <a:lnTo>
                  <a:pt x="781494" y="1167130"/>
                </a:lnTo>
                <a:lnTo>
                  <a:pt x="832078" y="1108710"/>
                </a:lnTo>
                <a:lnTo>
                  <a:pt x="857745" y="1079500"/>
                </a:lnTo>
                <a:lnTo>
                  <a:pt x="884440" y="1051560"/>
                </a:lnTo>
                <a:lnTo>
                  <a:pt x="883970" y="1055370"/>
                </a:lnTo>
                <a:lnTo>
                  <a:pt x="886231" y="1051560"/>
                </a:lnTo>
                <a:lnTo>
                  <a:pt x="890727" y="1043940"/>
                </a:lnTo>
                <a:lnTo>
                  <a:pt x="891324" y="1043940"/>
                </a:lnTo>
                <a:lnTo>
                  <a:pt x="891133" y="1045210"/>
                </a:lnTo>
                <a:lnTo>
                  <a:pt x="892390" y="1045210"/>
                </a:lnTo>
                <a:lnTo>
                  <a:pt x="893521" y="1043940"/>
                </a:lnTo>
                <a:lnTo>
                  <a:pt x="894778" y="1042670"/>
                </a:lnTo>
                <a:lnTo>
                  <a:pt x="894892" y="1046454"/>
                </a:lnTo>
                <a:lnTo>
                  <a:pt x="895019" y="1051560"/>
                </a:lnTo>
                <a:lnTo>
                  <a:pt x="895146" y="1060450"/>
                </a:lnTo>
                <a:lnTo>
                  <a:pt x="895172" y="1064260"/>
                </a:lnTo>
                <a:lnTo>
                  <a:pt x="895172" y="900430"/>
                </a:lnTo>
                <a:lnTo>
                  <a:pt x="894778" y="900430"/>
                </a:lnTo>
                <a:lnTo>
                  <a:pt x="894778" y="948690"/>
                </a:lnTo>
                <a:lnTo>
                  <a:pt x="894715" y="949960"/>
                </a:lnTo>
                <a:lnTo>
                  <a:pt x="894245" y="950201"/>
                </a:lnTo>
                <a:lnTo>
                  <a:pt x="894245" y="1024890"/>
                </a:lnTo>
                <a:lnTo>
                  <a:pt x="875385" y="1042670"/>
                </a:lnTo>
                <a:lnTo>
                  <a:pt x="856246" y="1060450"/>
                </a:lnTo>
                <a:lnTo>
                  <a:pt x="837450" y="1078230"/>
                </a:lnTo>
                <a:lnTo>
                  <a:pt x="819683" y="1097280"/>
                </a:lnTo>
                <a:lnTo>
                  <a:pt x="803084" y="1113790"/>
                </a:lnTo>
                <a:lnTo>
                  <a:pt x="787679" y="1131570"/>
                </a:lnTo>
                <a:lnTo>
                  <a:pt x="757961" y="1168400"/>
                </a:lnTo>
                <a:lnTo>
                  <a:pt x="752868" y="1169670"/>
                </a:lnTo>
                <a:lnTo>
                  <a:pt x="733577" y="1169670"/>
                </a:lnTo>
                <a:lnTo>
                  <a:pt x="733767" y="1170940"/>
                </a:lnTo>
                <a:lnTo>
                  <a:pt x="747826" y="1172210"/>
                </a:lnTo>
                <a:lnTo>
                  <a:pt x="753922" y="1173480"/>
                </a:lnTo>
                <a:lnTo>
                  <a:pt x="743559" y="1173480"/>
                </a:lnTo>
                <a:lnTo>
                  <a:pt x="732015" y="1172210"/>
                </a:lnTo>
                <a:lnTo>
                  <a:pt x="723773" y="1173480"/>
                </a:lnTo>
                <a:lnTo>
                  <a:pt x="721042" y="1173480"/>
                </a:lnTo>
                <a:lnTo>
                  <a:pt x="719315" y="1174711"/>
                </a:lnTo>
                <a:lnTo>
                  <a:pt x="717308" y="1174711"/>
                </a:lnTo>
                <a:lnTo>
                  <a:pt x="733971" y="1155700"/>
                </a:lnTo>
                <a:lnTo>
                  <a:pt x="750735" y="1137920"/>
                </a:lnTo>
                <a:lnTo>
                  <a:pt x="761796" y="1125220"/>
                </a:lnTo>
                <a:lnTo>
                  <a:pt x="767334" y="1118870"/>
                </a:lnTo>
                <a:lnTo>
                  <a:pt x="774903" y="1109980"/>
                </a:lnTo>
                <a:lnTo>
                  <a:pt x="775982" y="1108710"/>
                </a:lnTo>
                <a:lnTo>
                  <a:pt x="778141" y="1106170"/>
                </a:lnTo>
                <a:lnTo>
                  <a:pt x="783551" y="1099820"/>
                </a:lnTo>
                <a:lnTo>
                  <a:pt x="784809" y="1102360"/>
                </a:lnTo>
                <a:lnTo>
                  <a:pt x="787133" y="1099820"/>
                </a:lnTo>
                <a:lnTo>
                  <a:pt x="791819" y="1094701"/>
                </a:lnTo>
                <a:lnTo>
                  <a:pt x="802233" y="1083310"/>
                </a:lnTo>
                <a:lnTo>
                  <a:pt x="817232" y="1069340"/>
                </a:lnTo>
                <a:lnTo>
                  <a:pt x="821321" y="1065530"/>
                </a:lnTo>
                <a:lnTo>
                  <a:pt x="825766" y="1061720"/>
                </a:lnTo>
                <a:lnTo>
                  <a:pt x="840574" y="1049020"/>
                </a:lnTo>
                <a:lnTo>
                  <a:pt x="858520" y="1029970"/>
                </a:lnTo>
                <a:lnTo>
                  <a:pt x="868133" y="1022350"/>
                </a:lnTo>
                <a:lnTo>
                  <a:pt x="876973" y="1012190"/>
                </a:lnTo>
                <a:lnTo>
                  <a:pt x="885304" y="1002030"/>
                </a:lnTo>
                <a:lnTo>
                  <a:pt x="889342" y="996950"/>
                </a:lnTo>
                <a:lnTo>
                  <a:pt x="893381" y="991870"/>
                </a:lnTo>
                <a:lnTo>
                  <a:pt x="893508" y="998220"/>
                </a:lnTo>
                <a:lnTo>
                  <a:pt x="893622" y="1003300"/>
                </a:lnTo>
                <a:lnTo>
                  <a:pt x="893737" y="1008380"/>
                </a:lnTo>
                <a:lnTo>
                  <a:pt x="893851" y="1012190"/>
                </a:lnTo>
                <a:lnTo>
                  <a:pt x="893965" y="1016000"/>
                </a:lnTo>
                <a:lnTo>
                  <a:pt x="894080" y="1019810"/>
                </a:lnTo>
                <a:lnTo>
                  <a:pt x="894207" y="1023620"/>
                </a:lnTo>
                <a:lnTo>
                  <a:pt x="894245" y="1024890"/>
                </a:lnTo>
                <a:lnTo>
                  <a:pt x="894245" y="950201"/>
                </a:lnTo>
                <a:lnTo>
                  <a:pt x="892187" y="951230"/>
                </a:lnTo>
                <a:lnTo>
                  <a:pt x="892263" y="962660"/>
                </a:lnTo>
                <a:lnTo>
                  <a:pt x="882713" y="962660"/>
                </a:lnTo>
                <a:lnTo>
                  <a:pt x="875753" y="969010"/>
                </a:lnTo>
                <a:lnTo>
                  <a:pt x="880249" y="962660"/>
                </a:lnTo>
                <a:lnTo>
                  <a:pt x="884796" y="957580"/>
                </a:lnTo>
                <a:lnTo>
                  <a:pt x="889393" y="952500"/>
                </a:lnTo>
                <a:lnTo>
                  <a:pt x="894041" y="947420"/>
                </a:lnTo>
                <a:lnTo>
                  <a:pt x="894181" y="948690"/>
                </a:lnTo>
                <a:lnTo>
                  <a:pt x="894778" y="948690"/>
                </a:lnTo>
                <a:lnTo>
                  <a:pt x="894778" y="900430"/>
                </a:lnTo>
                <a:lnTo>
                  <a:pt x="885825" y="900430"/>
                </a:lnTo>
                <a:lnTo>
                  <a:pt x="885825" y="919480"/>
                </a:lnTo>
                <a:lnTo>
                  <a:pt x="885825" y="938530"/>
                </a:lnTo>
                <a:lnTo>
                  <a:pt x="871118" y="954747"/>
                </a:lnTo>
                <a:lnTo>
                  <a:pt x="871118" y="974090"/>
                </a:lnTo>
                <a:lnTo>
                  <a:pt x="870585" y="975360"/>
                </a:lnTo>
                <a:lnTo>
                  <a:pt x="870153" y="975360"/>
                </a:lnTo>
                <a:lnTo>
                  <a:pt x="871118" y="974090"/>
                </a:lnTo>
                <a:lnTo>
                  <a:pt x="871118" y="954747"/>
                </a:lnTo>
                <a:lnTo>
                  <a:pt x="869873" y="956119"/>
                </a:lnTo>
                <a:lnTo>
                  <a:pt x="869873" y="975728"/>
                </a:lnTo>
                <a:lnTo>
                  <a:pt x="869594" y="976630"/>
                </a:lnTo>
                <a:lnTo>
                  <a:pt x="869188" y="976630"/>
                </a:lnTo>
                <a:lnTo>
                  <a:pt x="869873" y="975728"/>
                </a:lnTo>
                <a:lnTo>
                  <a:pt x="869873" y="956119"/>
                </a:lnTo>
                <a:lnTo>
                  <a:pt x="869696" y="956310"/>
                </a:lnTo>
                <a:lnTo>
                  <a:pt x="865009" y="961898"/>
                </a:lnTo>
                <a:lnTo>
                  <a:pt x="865009" y="996950"/>
                </a:lnTo>
                <a:lnTo>
                  <a:pt x="836358" y="1029970"/>
                </a:lnTo>
                <a:lnTo>
                  <a:pt x="821690" y="1046454"/>
                </a:lnTo>
                <a:lnTo>
                  <a:pt x="806424" y="1061720"/>
                </a:lnTo>
                <a:lnTo>
                  <a:pt x="806424" y="1059180"/>
                </a:lnTo>
                <a:lnTo>
                  <a:pt x="801852" y="1069340"/>
                </a:lnTo>
                <a:lnTo>
                  <a:pt x="801192" y="1067981"/>
                </a:lnTo>
                <a:lnTo>
                  <a:pt x="801255" y="1066800"/>
                </a:lnTo>
                <a:lnTo>
                  <a:pt x="793953" y="1073150"/>
                </a:lnTo>
                <a:lnTo>
                  <a:pt x="787895" y="1080770"/>
                </a:lnTo>
                <a:lnTo>
                  <a:pt x="782180" y="1088390"/>
                </a:lnTo>
                <a:lnTo>
                  <a:pt x="775970" y="1094701"/>
                </a:lnTo>
                <a:lnTo>
                  <a:pt x="775665" y="1094701"/>
                </a:lnTo>
                <a:lnTo>
                  <a:pt x="775538" y="1093470"/>
                </a:lnTo>
                <a:lnTo>
                  <a:pt x="775195" y="1093470"/>
                </a:lnTo>
                <a:lnTo>
                  <a:pt x="777252" y="1088390"/>
                </a:lnTo>
                <a:lnTo>
                  <a:pt x="780567" y="1083310"/>
                </a:lnTo>
                <a:lnTo>
                  <a:pt x="784745" y="1080770"/>
                </a:lnTo>
                <a:lnTo>
                  <a:pt x="784860" y="1079500"/>
                </a:lnTo>
                <a:lnTo>
                  <a:pt x="784987" y="1078230"/>
                </a:lnTo>
                <a:lnTo>
                  <a:pt x="785101" y="1076960"/>
                </a:lnTo>
                <a:lnTo>
                  <a:pt x="785228" y="1075690"/>
                </a:lnTo>
                <a:lnTo>
                  <a:pt x="785342" y="1074420"/>
                </a:lnTo>
                <a:lnTo>
                  <a:pt x="806462" y="1056640"/>
                </a:lnTo>
                <a:lnTo>
                  <a:pt x="825652" y="1037590"/>
                </a:lnTo>
                <a:lnTo>
                  <a:pt x="844359" y="1017270"/>
                </a:lnTo>
                <a:lnTo>
                  <a:pt x="849515" y="1012190"/>
                </a:lnTo>
                <a:lnTo>
                  <a:pt x="865009" y="996950"/>
                </a:lnTo>
                <a:lnTo>
                  <a:pt x="865009" y="961898"/>
                </a:lnTo>
                <a:lnTo>
                  <a:pt x="853694" y="975360"/>
                </a:lnTo>
                <a:lnTo>
                  <a:pt x="837920" y="994410"/>
                </a:lnTo>
                <a:lnTo>
                  <a:pt x="822464" y="1012190"/>
                </a:lnTo>
                <a:lnTo>
                  <a:pt x="821207" y="1010920"/>
                </a:lnTo>
                <a:lnTo>
                  <a:pt x="799465" y="1037590"/>
                </a:lnTo>
                <a:lnTo>
                  <a:pt x="763143" y="1074750"/>
                </a:lnTo>
                <a:lnTo>
                  <a:pt x="763143" y="1108710"/>
                </a:lnTo>
                <a:lnTo>
                  <a:pt x="762736" y="1108710"/>
                </a:lnTo>
                <a:lnTo>
                  <a:pt x="761949" y="1107440"/>
                </a:lnTo>
                <a:lnTo>
                  <a:pt x="761352" y="1107440"/>
                </a:lnTo>
                <a:lnTo>
                  <a:pt x="762469" y="1106170"/>
                </a:lnTo>
                <a:lnTo>
                  <a:pt x="762736" y="1107440"/>
                </a:lnTo>
                <a:lnTo>
                  <a:pt x="762825" y="1107706"/>
                </a:lnTo>
                <a:lnTo>
                  <a:pt x="763143" y="1108710"/>
                </a:lnTo>
                <a:lnTo>
                  <a:pt x="763143" y="1074750"/>
                </a:lnTo>
                <a:lnTo>
                  <a:pt x="757110" y="1080922"/>
                </a:lnTo>
                <a:lnTo>
                  <a:pt x="757110" y="1109980"/>
                </a:lnTo>
                <a:lnTo>
                  <a:pt x="753465" y="1115060"/>
                </a:lnTo>
                <a:lnTo>
                  <a:pt x="749744" y="1120140"/>
                </a:lnTo>
                <a:lnTo>
                  <a:pt x="745832" y="1125220"/>
                </a:lnTo>
                <a:lnTo>
                  <a:pt x="747826" y="1118870"/>
                </a:lnTo>
                <a:lnTo>
                  <a:pt x="752132" y="1115060"/>
                </a:lnTo>
                <a:lnTo>
                  <a:pt x="757110" y="1109980"/>
                </a:lnTo>
                <a:lnTo>
                  <a:pt x="757110" y="1080922"/>
                </a:lnTo>
                <a:lnTo>
                  <a:pt x="752284" y="1085850"/>
                </a:lnTo>
                <a:lnTo>
                  <a:pt x="730389" y="1111250"/>
                </a:lnTo>
                <a:lnTo>
                  <a:pt x="717981" y="1125220"/>
                </a:lnTo>
                <a:lnTo>
                  <a:pt x="706475" y="1139190"/>
                </a:lnTo>
                <a:lnTo>
                  <a:pt x="695553" y="1154430"/>
                </a:lnTo>
                <a:lnTo>
                  <a:pt x="684860" y="1170940"/>
                </a:lnTo>
                <a:lnTo>
                  <a:pt x="684390" y="1170940"/>
                </a:lnTo>
                <a:lnTo>
                  <a:pt x="681215" y="1176020"/>
                </a:lnTo>
                <a:lnTo>
                  <a:pt x="670864" y="1174711"/>
                </a:lnTo>
                <a:lnTo>
                  <a:pt x="675703" y="1173480"/>
                </a:lnTo>
                <a:lnTo>
                  <a:pt x="682205" y="1172210"/>
                </a:lnTo>
                <a:lnTo>
                  <a:pt x="674712" y="1172210"/>
                </a:lnTo>
                <a:lnTo>
                  <a:pt x="667054" y="1173480"/>
                </a:lnTo>
                <a:lnTo>
                  <a:pt x="651256" y="1173480"/>
                </a:lnTo>
                <a:lnTo>
                  <a:pt x="652106" y="1172210"/>
                </a:lnTo>
                <a:lnTo>
                  <a:pt x="652907" y="1170940"/>
                </a:lnTo>
                <a:lnTo>
                  <a:pt x="653770" y="1170940"/>
                </a:lnTo>
                <a:lnTo>
                  <a:pt x="662787" y="1168400"/>
                </a:lnTo>
                <a:lnTo>
                  <a:pt x="655358" y="1168400"/>
                </a:lnTo>
                <a:lnTo>
                  <a:pt x="664387" y="1159510"/>
                </a:lnTo>
                <a:lnTo>
                  <a:pt x="666965" y="1156970"/>
                </a:lnTo>
                <a:lnTo>
                  <a:pt x="678370" y="1144270"/>
                </a:lnTo>
                <a:lnTo>
                  <a:pt x="679475" y="1143000"/>
                </a:lnTo>
                <a:lnTo>
                  <a:pt x="689483" y="1131570"/>
                </a:lnTo>
                <a:lnTo>
                  <a:pt x="700239" y="1118870"/>
                </a:lnTo>
                <a:lnTo>
                  <a:pt x="719366" y="1099820"/>
                </a:lnTo>
                <a:lnTo>
                  <a:pt x="742022" y="1076960"/>
                </a:lnTo>
                <a:lnTo>
                  <a:pt x="747026" y="1071880"/>
                </a:lnTo>
                <a:lnTo>
                  <a:pt x="755789" y="1062990"/>
                </a:lnTo>
                <a:lnTo>
                  <a:pt x="757034" y="1061720"/>
                </a:lnTo>
                <a:lnTo>
                  <a:pt x="760552" y="1057910"/>
                </a:lnTo>
                <a:lnTo>
                  <a:pt x="762901" y="1055370"/>
                </a:lnTo>
                <a:lnTo>
                  <a:pt x="775792" y="1041400"/>
                </a:lnTo>
                <a:lnTo>
                  <a:pt x="775931" y="1042670"/>
                </a:lnTo>
                <a:lnTo>
                  <a:pt x="775995" y="1043940"/>
                </a:lnTo>
                <a:lnTo>
                  <a:pt x="777913" y="1043940"/>
                </a:lnTo>
                <a:lnTo>
                  <a:pt x="779818" y="1041400"/>
                </a:lnTo>
                <a:lnTo>
                  <a:pt x="783615" y="1036320"/>
                </a:lnTo>
                <a:lnTo>
                  <a:pt x="789952" y="1032510"/>
                </a:lnTo>
                <a:lnTo>
                  <a:pt x="794727" y="1027430"/>
                </a:lnTo>
                <a:lnTo>
                  <a:pt x="795108" y="1024890"/>
                </a:lnTo>
                <a:lnTo>
                  <a:pt x="795680" y="1021080"/>
                </a:lnTo>
                <a:lnTo>
                  <a:pt x="796480" y="1021080"/>
                </a:lnTo>
                <a:lnTo>
                  <a:pt x="798398" y="1022350"/>
                </a:lnTo>
                <a:lnTo>
                  <a:pt x="797941" y="1023620"/>
                </a:lnTo>
                <a:lnTo>
                  <a:pt x="803694" y="1017270"/>
                </a:lnTo>
                <a:lnTo>
                  <a:pt x="805992" y="1014730"/>
                </a:lnTo>
                <a:lnTo>
                  <a:pt x="814260" y="1005840"/>
                </a:lnTo>
                <a:lnTo>
                  <a:pt x="815467" y="1004570"/>
                </a:lnTo>
                <a:lnTo>
                  <a:pt x="822693" y="996950"/>
                </a:lnTo>
                <a:lnTo>
                  <a:pt x="831215" y="989330"/>
                </a:lnTo>
                <a:lnTo>
                  <a:pt x="831608" y="988060"/>
                </a:lnTo>
                <a:lnTo>
                  <a:pt x="837044" y="982980"/>
                </a:lnTo>
                <a:lnTo>
                  <a:pt x="839914" y="980440"/>
                </a:lnTo>
                <a:lnTo>
                  <a:pt x="849972" y="971550"/>
                </a:lnTo>
                <a:lnTo>
                  <a:pt x="850836" y="970280"/>
                </a:lnTo>
                <a:lnTo>
                  <a:pt x="864057" y="957580"/>
                </a:lnTo>
                <a:lnTo>
                  <a:pt x="870737" y="952500"/>
                </a:lnTo>
                <a:lnTo>
                  <a:pt x="877481" y="946150"/>
                </a:lnTo>
                <a:lnTo>
                  <a:pt x="878674" y="946150"/>
                </a:lnTo>
                <a:lnTo>
                  <a:pt x="880529" y="942340"/>
                </a:lnTo>
                <a:lnTo>
                  <a:pt x="883183" y="939800"/>
                </a:lnTo>
                <a:lnTo>
                  <a:pt x="885825" y="938530"/>
                </a:lnTo>
                <a:lnTo>
                  <a:pt x="885825" y="919480"/>
                </a:lnTo>
                <a:lnTo>
                  <a:pt x="884961" y="920750"/>
                </a:lnTo>
                <a:lnTo>
                  <a:pt x="884174" y="920750"/>
                </a:lnTo>
                <a:lnTo>
                  <a:pt x="884072" y="920889"/>
                </a:lnTo>
                <a:lnTo>
                  <a:pt x="883323" y="921994"/>
                </a:lnTo>
                <a:lnTo>
                  <a:pt x="881989" y="921994"/>
                </a:lnTo>
                <a:lnTo>
                  <a:pt x="881989" y="923290"/>
                </a:lnTo>
                <a:lnTo>
                  <a:pt x="872642" y="932180"/>
                </a:lnTo>
                <a:lnTo>
                  <a:pt x="867867" y="935990"/>
                </a:lnTo>
                <a:lnTo>
                  <a:pt x="867664" y="935990"/>
                </a:lnTo>
                <a:lnTo>
                  <a:pt x="865873" y="938530"/>
                </a:lnTo>
                <a:lnTo>
                  <a:pt x="863955" y="939800"/>
                </a:lnTo>
                <a:lnTo>
                  <a:pt x="862164" y="942340"/>
                </a:lnTo>
                <a:lnTo>
                  <a:pt x="851852" y="951230"/>
                </a:lnTo>
                <a:lnTo>
                  <a:pt x="841552" y="961390"/>
                </a:lnTo>
                <a:lnTo>
                  <a:pt x="835990" y="966470"/>
                </a:lnTo>
                <a:lnTo>
                  <a:pt x="830351" y="971550"/>
                </a:lnTo>
                <a:lnTo>
                  <a:pt x="824687" y="975360"/>
                </a:lnTo>
                <a:lnTo>
                  <a:pt x="819010" y="980440"/>
                </a:lnTo>
                <a:lnTo>
                  <a:pt x="828776" y="970280"/>
                </a:lnTo>
                <a:lnTo>
                  <a:pt x="829805" y="969010"/>
                </a:lnTo>
                <a:lnTo>
                  <a:pt x="830846" y="967740"/>
                </a:lnTo>
                <a:lnTo>
                  <a:pt x="834999" y="962660"/>
                </a:lnTo>
                <a:lnTo>
                  <a:pt x="838123" y="958850"/>
                </a:lnTo>
                <a:lnTo>
                  <a:pt x="846848" y="948690"/>
                </a:lnTo>
                <a:lnTo>
                  <a:pt x="852106" y="941070"/>
                </a:lnTo>
                <a:lnTo>
                  <a:pt x="854735" y="937260"/>
                </a:lnTo>
                <a:lnTo>
                  <a:pt x="862888" y="928370"/>
                </a:lnTo>
                <a:lnTo>
                  <a:pt x="867003" y="924560"/>
                </a:lnTo>
                <a:lnTo>
                  <a:pt x="876884" y="924560"/>
                </a:lnTo>
                <a:lnTo>
                  <a:pt x="877938" y="923290"/>
                </a:lnTo>
                <a:lnTo>
                  <a:pt x="881989" y="923290"/>
                </a:lnTo>
                <a:lnTo>
                  <a:pt x="881989" y="921994"/>
                </a:lnTo>
                <a:lnTo>
                  <a:pt x="869353" y="921994"/>
                </a:lnTo>
                <a:lnTo>
                  <a:pt x="870712" y="920750"/>
                </a:lnTo>
                <a:lnTo>
                  <a:pt x="870915" y="920750"/>
                </a:lnTo>
                <a:lnTo>
                  <a:pt x="871042" y="919962"/>
                </a:lnTo>
                <a:lnTo>
                  <a:pt x="871118" y="919480"/>
                </a:lnTo>
                <a:lnTo>
                  <a:pt x="875817" y="919480"/>
                </a:lnTo>
                <a:lnTo>
                  <a:pt x="874674" y="919962"/>
                </a:lnTo>
                <a:lnTo>
                  <a:pt x="877011" y="919480"/>
                </a:lnTo>
                <a:lnTo>
                  <a:pt x="885825" y="919480"/>
                </a:lnTo>
                <a:lnTo>
                  <a:pt x="885825" y="900430"/>
                </a:lnTo>
                <a:lnTo>
                  <a:pt x="872045" y="900430"/>
                </a:lnTo>
                <a:lnTo>
                  <a:pt x="862838" y="901700"/>
                </a:lnTo>
                <a:lnTo>
                  <a:pt x="839800" y="901700"/>
                </a:lnTo>
                <a:lnTo>
                  <a:pt x="839800" y="941095"/>
                </a:lnTo>
                <a:lnTo>
                  <a:pt x="834593" y="946150"/>
                </a:lnTo>
                <a:lnTo>
                  <a:pt x="829754" y="952500"/>
                </a:lnTo>
                <a:lnTo>
                  <a:pt x="825639" y="958850"/>
                </a:lnTo>
                <a:lnTo>
                  <a:pt x="827163" y="951230"/>
                </a:lnTo>
                <a:lnTo>
                  <a:pt x="828370" y="949960"/>
                </a:lnTo>
                <a:lnTo>
                  <a:pt x="833196" y="944880"/>
                </a:lnTo>
                <a:lnTo>
                  <a:pt x="839800" y="941095"/>
                </a:lnTo>
                <a:lnTo>
                  <a:pt x="839800" y="901700"/>
                </a:lnTo>
                <a:lnTo>
                  <a:pt x="834986" y="901700"/>
                </a:lnTo>
                <a:lnTo>
                  <a:pt x="838238" y="900430"/>
                </a:lnTo>
                <a:lnTo>
                  <a:pt x="825449" y="900430"/>
                </a:lnTo>
                <a:lnTo>
                  <a:pt x="825449" y="958850"/>
                </a:lnTo>
                <a:lnTo>
                  <a:pt x="824649" y="960120"/>
                </a:lnTo>
                <a:lnTo>
                  <a:pt x="823722" y="961390"/>
                </a:lnTo>
                <a:lnTo>
                  <a:pt x="822985" y="962660"/>
                </a:lnTo>
                <a:lnTo>
                  <a:pt x="822401" y="962660"/>
                </a:lnTo>
                <a:lnTo>
                  <a:pt x="823455" y="961390"/>
                </a:lnTo>
                <a:lnTo>
                  <a:pt x="824382" y="960120"/>
                </a:lnTo>
                <a:lnTo>
                  <a:pt x="825449" y="958850"/>
                </a:lnTo>
                <a:lnTo>
                  <a:pt x="825449" y="900430"/>
                </a:lnTo>
                <a:lnTo>
                  <a:pt x="819873" y="900430"/>
                </a:lnTo>
                <a:lnTo>
                  <a:pt x="819873" y="949960"/>
                </a:lnTo>
                <a:lnTo>
                  <a:pt x="817892" y="952500"/>
                </a:lnTo>
                <a:lnTo>
                  <a:pt x="815962" y="955040"/>
                </a:lnTo>
                <a:lnTo>
                  <a:pt x="815365" y="955763"/>
                </a:lnTo>
                <a:lnTo>
                  <a:pt x="815365" y="970711"/>
                </a:lnTo>
                <a:lnTo>
                  <a:pt x="784872" y="1004570"/>
                </a:lnTo>
                <a:lnTo>
                  <a:pt x="792937" y="995680"/>
                </a:lnTo>
                <a:lnTo>
                  <a:pt x="808812" y="977900"/>
                </a:lnTo>
                <a:lnTo>
                  <a:pt x="813384" y="972820"/>
                </a:lnTo>
                <a:lnTo>
                  <a:pt x="814539" y="971550"/>
                </a:lnTo>
                <a:lnTo>
                  <a:pt x="815365" y="970711"/>
                </a:lnTo>
                <a:lnTo>
                  <a:pt x="815365" y="955763"/>
                </a:lnTo>
                <a:lnTo>
                  <a:pt x="813841" y="957580"/>
                </a:lnTo>
                <a:lnTo>
                  <a:pt x="813714" y="957580"/>
                </a:lnTo>
                <a:lnTo>
                  <a:pt x="813650" y="957008"/>
                </a:lnTo>
                <a:lnTo>
                  <a:pt x="813650" y="960120"/>
                </a:lnTo>
                <a:lnTo>
                  <a:pt x="812647" y="961390"/>
                </a:lnTo>
                <a:lnTo>
                  <a:pt x="811923" y="960120"/>
                </a:lnTo>
                <a:lnTo>
                  <a:pt x="811987" y="958850"/>
                </a:lnTo>
                <a:lnTo>
                  <a:pt x="812647" y="957580"/>
                </a:lnTo>
                <a:lnTo>
                  <a:pt x="813384" y="957580"/>
                </a:lnTo>
                <a:lnTo>
                  <a:pt x="813447" y="958850"/>
                </a:lnTo>
                <a:lnTo>
                  <a:pt x="813650" y="960120"/>
                </a:lnTo>
                <a:lnTo>
                  <a:pt x="813650" y="957008"/>
                </a:lnTo>
                <a:lnTo>
                  <a:pt x="813574" y="956310"/>
                </a:lnTo>
                <a:lnTo>
                  <a:pt x="815695" y="955040"/>
                </a:lnTo>
                <a:lnTo>
                  <a:pt x="817753" y="952500"/>
                </a:lnTo>
                <a:lnTo>
                  <a:pt x="819873" y="949960"/>
                </a:lnTo>
                <a:lnTo>
                  <a:pt x="819873" y="900430"/>
                </a:lnTo>
                <a:lnTo>
                  <a:pt x="804824" y="900430"/>
                </a:lnTo>
                <a:lnTo>
                  <a:pt x="804824" y="924560"/>
                </a:lnTo>
                <a:lnTo>
                  <a:pt x="802970" y="926541"/>
                </a:lnTo>
                <a:lnTo>
                  <a:pt x="802970" y="967740"/>
                </a:lnTo>
                <a:lnTo>
                  <a:pt x="801916" y="970280"/>
                </a:lnTo>
                <a:lnTo>
                  <a:pt x="800925" y="971550"/>
                </a:lnTo>
                <a:lnTo>
                  <a:pt x="800519" y="971550"/>
                </a:lnTo>
                <a:lnTo>
                  <a:pt x="800519" y="976630"/>
                </a:lnTo>
                <a:lnTo>
                  <a:pt x="780986" y="999490"/>
                </a:lnTo>
                <a:lnTo>
                  <a:pt x="771512" y="1012190"/>
                </a:lnTo>
                <a:lnTo>
                  <a:pt x="762736" y="1024890"/>
                </a:lnTo>
                <a:lnTo>
                  <a:pt x="761542" y="1024890"/>
                </a:lnTo>
                <a:lnTo>
                  <a:pt x="760349" y="1023620"/>
                </a:lnTo>
                <a:lnTo>
                  <a:pt x="759294" y="1022350"/>
                </a:lnTo>
                <a:lnTo>
                  <a:pt x="753287" y="1035050"/>
                </a:lnTo>
                <a:lnTo>
                  <a:pt x="744880" y="1045210"/>
                </a:lnTo>
                <a:lnTo>
                  <a:pt x="735495" y="1053744"/>
                </a:lnTo>
                <a:lnTo>
                  <a:pt x="735495" y="1055370"/>
                </a:lnTo>
                <a:lnTo>
                  <a:pt x="734771" y="1056640"/>
                </a:lnTo>
                <a:lnTo>
                  <a:pt x="733971" y="1057910"/>
                </a:lnTo>
                <a:lnTo>
                  <a:pt x="733844" y="1057910"/>
                </a:lnTo>
                <a:lnTo>
                  <a:pt x="734237" y="1056640"/>
                </a:lnTo>
                <a:lnTo>
                  <a:pt x="735164" y="1055370"/>
                </a:lnTo>
                <a:lnTo>
                  <a:pt x="735495" y="1055370"/>
                </a:lnTo>
                <a:lnTo>
                  <a:pt x="735495" y="1053744"/>
                </a:lnTo>
                <a:lnTo>
                  <a:pt x="735101" y="1054100"/>
                </a:lnTo>
                <a:lnTo>
                  <a:pt x="724954" y="1062990"/>
                </a:lnTo>
                <a:lnTo>
                  <a:pt x="725817" y="1064260"/>
                </a:lnTo>
                <a:lnTo>
                  <a:pt x="727011" y="1062990"/>
                </a:lnTo>
                <a:lnTo>
                  <a:pt x="727811" y="1064260"/>
                </a:lnTo>
                <a:lnTo>
                  <a:pt x="725119" y="1067295"/>
                </a:lnTo>
                <a:lnTo>
                  <a:pt x="724687" y="1066609"/>
                </a:lnTo>
                <a:lnTo>
                  <a:pt x="724687" y="1067765"/>
                </a:lnTo>
                <a:lnTo>
                  <a:pt x="721042" y="1071880"/>
                </a:lnTo>
                <a:lnTo>
                  <a:pt x="720051" y="1069340"/>
                </a:lnTo>
                <a:lnTo>
                  <a:pt x="719150" y="1067981"/>
                </a:lnTo>
                <a:lnTo>
                  <a:pt x="720115" y="1073150"/>
                </a:lnTo>
                <a:lnTo>
                  <a:pt x="716737" y="1076960"/>
                </a:lnTo>
                <a:lnTo>
                  <a:pt x="715683" y="1075690"/>
                </a:lnTo>
                <a:lnTo>
                  <a:pt x="714679" y="1078230"/>
                </a:lnTo>
                <a:lnTo>
                  <a:pt x="713422" y="1079500"/>
                </a:lnTo>
                <a:lnTo>
                  <a:pt x="712228" y="1082040"/>
                </a:lnTo>
                <a:lnTo>
                  <a:pt x="708456" y="1085850"/>
                </a:lnTo>
                <a:lnTo>
                  <a:pt x="704672" y="1090930"/>
                </a:lnTo>
                <a:lnTo>
                  <a:pt x="700938" y="1094701"/>
                </a:lnTo>
                <a:lnTo>
                  <a:pt x="688822" y="1104900"/>
                </a:lnTo>
                <a:lnTo>
                  <a:pt x="676948" y="1116330"/>
                </a:lnTo>
                <a:lnTo>
                  <a:pt x="665378" y="1126490"/>
                </a:lnTo>
                <a:lnTo>
                  <a:pt x="654227" y="1139190"/>
                </a:lnTo>
                <a:lnTo>
                  <a:pt x="652513" y="1140460"/>
                </a:lnTo>
                <a:lnTo>
                  <a:pt x="650913" y="1141730"/>
                </a:lnTo>
                <a:lnTo>
                  <a:pt x="649135" y="1143000"/>
                </a:lnTo>
                <a:lnTo>
                  <a:pt x="649922" y="1137920"/>
                </a:lnTo>
                <a:lnTo>
                  <a:pt x="649820" y="1134110"/>
                </a:lnTo>
                <a:lnTo>
                  <a:pt x="649732" y="1130300"/>
                </a:lnTo>
                <a:lnTo>
                  <a:pt x="650582" y="1123950"/>
                </a:lnTo>
                <a:lnTo>
                  <a:pt x="651319" y="1123950"/>
                </a:lnTo>
                <a:lnTo>
                  <a:pt x="652030" y="1125220"/>
                </a:lnTo>
                <a:lnTo>
                  <a:pt x="652945" y="1123950"/>
                </a:lnTo>
                <a:lnTo>
                  <a:pt x="655688" y="1120140"/>
                </a:lnTo>
                <a:lnTo>
                  <a:pt x="664578" y="1117600"/>
                </a:lnTo>
                <a:lnTo>
                  <a:pt x="669213" y="1111250"/>
                </a:lnTo>
                <a:lnTo>
                  <a:pt x="669810" y="1112520"/>
                </a:lnTo>
                <a:lnTo>
                  <a:pt x="669544" y="1113790"/>
                </a:lnTo>
                <a:lnTo>
                  <a:pt x="670623" y="1111250"/>
                </a:lnTo>
                <a:lnTo>
                  <a:pt x="672795" y="1106170"/>
                </a:lnTo>
                <a:lnTo>
                  <a:pt x="683133" y="1106170"/>
                </a:lnTo>
                <a:lnTo>
                  <a:pt x="685850" y="1096010"/>
                </a:lnTo>
                <a:lnTo>
                  <a:pt x="687311" y="1097280"/>
                </a:lnTo>
                <a:lnTo>
                  <a:pt x="687870" y="1096010"/>
                </a:lnTo>
                <a:lnTo>
                  <a:pt x="689559" y="1092200"/>
                </a:lnTo>
                <a:lnTo>
                  <a:pt x="692569" y="1094701"/>
                </a:lnTo>
                <a:lnTo>
                  <a:pt x="694829" y="1092200"/>
                </a:lnTo>
                <a:lnTo>
                  <a:pt x="714413" y="1070610"/>
                </a:lnTo>
                <a:lnTo>
                  <a:pt x="717867" y="1066800"/>
                </a:lnTo>
                <a:lnTo>
                  <a:pt x="719124" y="1065377"/>
                </a:lnTo>
                <a:lnTo>
                  <a:pt x="722185" y="1067765"/>
                </a:lnTo>
                <a:lnTo>
                  <a:pt x="724687" y="1067765"/>
                </a:lnTo>
                <a:lnTo>
                  <a:pt x="724687" y="1066609"/>
                </a:lnTo>
                <a:lnTo>
                  <a:pt x="724115" y="1065695"/>
                </a:lnTo>
                <a:lnTo>
                  <a:pt x="719162" y="1065326"/>
                </a:lnTo>
                <a:lnTo>
                  <a:pt x="731253" y="1051560"/>
                </a:lnTo>
                <a:lnTo>
                  <a:pt x="744651" y="1036320"/>
                </a:lnTo>
                <a:lnTo>
                  <a:pt x="749973" y="1029970"/>
                </a:lnTo>
                <a:lnTo>
                  <a:pt x="771258" y="1004570"/>
                </a:lnTo>
                <a:lnTo>
                  <a:pt x="798334" y="972820"/>
                </a:lnTo>
                <a:lnTo>
                  <a:pt x="798398" y="974090"/>
                </a:lnTo>
                <a:lnTo>
                  <a:pt x="799134" y="975360"/>
                </a:lnTo>
                <a:lnTo>
                  <a:pt x="800519" y="976630"/>
                </a:lnTo>
                <a:lnTo>
                  <a:pt x="800519" y="971550"/>
                </a:lnTo>
                <a:lnTo>
                  <a:pt x="799592" y="971550"/>
                </a:lnTo>
                <a:lnTo>
                  <a:pt x="802970" y="967740"/>
                </a:lnTo>
                <a:lnTo>
                  <a:pt x="802970" y="926541"/>
                </a:lnTo>
                <a:lnTo>
                  <a:pt x="783310" y="947420"/>
                </a:lnTo>
                <a:lnTo>
                  <a:pt x="763016" y="972820"/>
                </a:lnTo>
                <a:lnTo>
                  <a:pt x="742213" y="998220"/>
                </a:lnTo>
                <a:lnTo>
                  <a:pt x="723557" y="1015669"/>
                </a:lnTo>
                <a:lnTo>
                  <a:pt x="723557" y="1031697"/>
                </a:lnTo>
                <a:lnTo>
                  <a:pt x="722909" y="1032510"/>
                </a:lnTo>
                <a:lnTo>
                  <a:pt x="720725" y="1035050"/>
                </a:lnTo>
                <a:lnTo>
                  <a:pt x="707720" y="1051560"/>
                </a:lnTo>
                <a:lnTo>
                  <a:pt x="707796" y="1050290"/>
                </a:lnTo>
                <a:lnTo>
                  <a:pt x="707859" y="1049020"/>
                </a:lnTo>
                <a:lnTo>
                  <a:pt x="707923" y="1047750"/>
                </a:lnTo>
                <a:lnTo>
                  <a:pt x="707986" y="1043940"/>
                </a:lnTo>
                <a:lnTo>
                  <a:pt x="708456" y="1040130"/>
                </a:lnTo>
                <a:lnTo>
                  <a:pt x="709180" y="1040130"/>
                </a:lnTo>
                <a:lnTo>
                  <a:pt x="709485" y="1040765"/>
                </a:lnTo>
                <a:lnTo>
                  <a:pt x="709980" y="1040130"/>
                </a:lnTo>
                <a:lnTo>
                  <a:pt x="712965" y="1036320"/>
                </a:lnTo>
                <a:lnTo>
                  <a:pt x="720445" y="1035050"/>
                </a:lnTo>
                <a:lnTo>
                  <a:pt x="722769" y="1032510"/>
                </a:lnTo>
                <a:lnTo>
                  <a:pt x="723557" y="1031697"/>
                </a:lnTo>
                <a:lnTo>
                  <a:pt x="723557" y="1015669"/>
                </a:lnTo>
                <a:lnTo>
                  <a:pt x="719124" y="1019810"/>
                </a:lnTo>
                <a:lnTo>
                  <a:pt x="701624" y="1035050"/>
                </a:lnTo>
                <a:lnTo>
                  <a:pt x="692416" y="1046861"/>
                </a:lnTo>
                <a:lnTo>
                  <a:pt x="692416" y="1070610"/>
                </a:lnTo>
                <a:lnTo>
                  <a:pt x="685152" y="1079500"/>
                </a:lnTo>
                <a:lnTo>
                  <a:pt x="677659" y="1088390"/>
                </a:lnTo>
                <a:lnTo>
                  <a:pt x="669874" y="1096010"/>
                </a:lnTo>
                <a:lnTo>
                  <a:pt x="661720" y="1103630"/>
                </a:lnTo>
                <a:lnTo>
                  <a:pt x="645591" y="1117600"/>
                </a:lnTo>
                <a:lnTo>
                  <a:pt x="631761" y="1135367"/>
                </a:lnTo>
                <a:lnTo>
                  <a:pt x="631761" y="1159510"/>
                </a:lnTo>
                <a:lnTo>
                  <a:pt x="629513" y="1162050"/>
                </a:lnTo>
                <a:lnTo>
                  <a:pt x="627189" y="1164590"/>
                </a:lnTo>
                <a:lnTo>
                  <a:pt x="625005" y="1167130"/>
                </a:lnTo>
                <a:lnTo>
                  <a:pt x="622477" y="1169670"/>
                </a:lnTo>
                <a:lnTo>
                  <a:pt x="621157" y="1170940"/>
                </a:lnTo>
                <a:lnTo>
                  <a:pt x="617905" y="1170940"/>
                </a:lnTo>
                <a:lnTo>
                  <a:pt x="622554" y="1167130"/>
                </a:lnTo>
                <a:lnTo>
                  <a:pt x="627062" y="1163320"/>
                </a:lnTo>
                <a:lnTo>
                  <a:pt x="631761" y="1159510"/>
                </a:lnTo>
                <a:lnTo>
                  <a:pt x="631761" y="1135367"/>
                </a:lnTo>
                <a:lnTo>
                  <a:pt x="618528" y="1153160"/>
                </a:lnTo>
                <a:lnTo>
                  <a:pt x="604253" y="1169670"/>
                </a:lnTo>
                <a:lnTo>
                  <a:pt x="603389" y="1169670"/>
                </a:lnTo>
                <a:lnTo>
                  <a:pt x="603059" y="1170940"/>
                </a:lnTo>
                <a:lnTo>
                  <a:pt x="596163" y="1170940"/>
                </a:lnTo>
                <a:lnTo>
                  <a:pt x="603389" y="1169670"/>
                </a:lnTo>
                <a:lnTo>
                  <a:pt x="595972" y="1169670"/>
                </a:lnTo>
                <a:lnTo>
                  <a:pt x="600075" y="1164590"/>
                </a:lnTo>
                <a:lnTo>
                  <a:pt x="604316" y="1159510"/>
                </a:lnTo>
                <a:lnTo>
                  <a:pt x="607441" y="1154430"/>
                </a:lnTo>
                <a:lnTo>
                  <a:pt x="611543" y="1155700"/>
                </a:lnTo>
                <a:lnTo>
                  <a:pt x="611873" y="1154430"/>
                </a:lnTo>
                <a:lnTo>
                  <a:pt x="614133" y="1145540"/>
                </a:lnTo>
                <a:lnTo>
                  <a:pt x="618502" y="1148080"/>
                </a:lnTo>
                <a:lnTo>
                  <a:pt x="620306" y="1145540"/>
                </a:lnTo>
                <a:lnTo>
                  <a:pt x="632891" y="1127760"/>
                </a:lnTo>
                <a:lnTo>
                  <a:pt x="650684" y="1107440"/>
                </a:lnTo>
                <a:lnTo>
                  <a:pt x="666838" y="1092200"/>
                </a:lnTo>
                <a:lnTo>
                  <a:pt x="670877" y="1088390"/>
                </a:lnTo>
                <a:lnTo>
                  <a:pt x="692416" y="1070610"/>
                </a:lnTo>
                <a:lnTo>
                  <a:pt x="692416" y="1046861"/>
                </a:lnTo>
                <a:lnTo>
                  <a:pt x="686765" y="1054100"/>
                </a:lnTo>
                <a:lnTo>
                  <a:pt x="672071" y="1073150"/>
                </a:lnTo>
                <a:lnTo>
                  <a:pt x="655091" y="1087120"/>
                </a:lnTo>
                <a:lnTo>
                  <a:pt x="652513" y="1088390"/>
                </a:lnTo>
                <a:lnTo>
                  <a:pt x="650125" y="1090930"/>
                </a:lnTo>
                <a:lnTo>
                  <a:pt x="647534" y="1092200"/>
                </a:lnTo>
                <a:lnTo>
                  <a:pt x="662698" y="1066800"/>
                </a:lnTo>
                <a:lnTo>
                  <a:pt x="682091" y="1041400"/>
                </a:lnTo>
                <a:lnTo>
                  <a:pt x="704316" y="1018540"/>
                </a:lnTo>
                <a:lnTo>
                  <a:pt x="727938" y="998220"/>
                </a:lnTo>
                <a:lnTo>
                  <a:pt x="728929" y="993140"/>
                </a:lnTo>
                <a:lnTo>
                  <a:pt x="727875" y="984250"/>
                </a:lnTo>
                <a:lnTo>
                  <a:pt x="727976" y="982980"/>
                </a:lnTo>
                <a:lnTo>
                  <a:pt x="728091" y="981710"/>
                </a:lnTo>
                <a:lnTo>
                  <a:pt x="728192" y="980440"/>
                </a:lnTo>
                <a:lnTo>
                  <a:pt x="728294" y="979170"/>
                </a:lnTo>
                <a:lnTo>
                  <a:pt x="728408" y="977900"/>
                </a:lnTo>
                <a:lnTo>
                  <a:pt x="729818" y="977900"/>
                </a:lnTo>
                <a:lnTo>
                  <a:pt x="733107" y="972820"/>
                </a:lnTo>
                <a:lnTo>
                  <a:pt x="741730" y="970280"/>
                </a:lnTo>
                <a:lnTo>
                  <a:pt x="745832" y="963930"/>
                </a:lnTo>
                <a:lnTo>
                  <a:pt x="746506" y="965200"/>
                </a:lnTo>
                <a:lnTo>
                  <a:pt x="746366" y="966470"/>
                </a:lnTo>
                <a:lnTo>
                  <a:pt x="747433" y="963930"/>
                </a:lnTo>
                <a:lnTo>
                  <a:pt x="749020" y="960120"/>
                </a:lnTo>
                <a:lnTo>
                  <a:pt x="759091" y="958850"/>
                </a:lnTo>
                <a:lnTo>
                  <a:pt x="761149" y="948690"/>
                </a:lnTo>
                <a:lnTo>
                  <a:pt x="762609" y="949960"/>
                </a:lnTo>
                <a:lnTo>
                  <a:pt x="763066" y="948690"/>
                </a:lnTo>
                <a:lnTo>
                  <a:pt x="764463" y="944880"/>
                </a:lnTo>
                <a:lnTo>
                  <a:pt x="765784" y="946150"/>
                </a:lnTo>
                <a:lnTo>
                  <a:pt x="767486" y="947267"/>
                </a:lnTo>
                <a:lnTo>
                  <a:pt x="769277" y="944880"/>
                </a:lnTo>
                <a:lnTo>
                  <a:pt x="770229" y="943610"/>
                </a:lnTo>
                <a:lnTo>
                  <a:pt x="774738" y="938530"/>
                </a:lnTo>
                <a:lnTo>
                  <a:pt x="779437" y="933450"/>
                </a:lnTo>
                <a:lnTo>
                  <a:pt x="781100" y="937260"/>
                </a:lnTo>
                <a:lnTo>
                  <a:pt x="784021" y="938530"/>
                </a:lnTo>
                <a:lnTo>
                  <a:pt x="781570" y="934720"/>
                </a:lnTo>
                <a:lnTo>
                  <a:pt x="780770" y="933450"/>
                </a:lnTo>
                <a:lnTo>
                  <a:pt x="779970" y="932180"/>
                </a:lnTo>
                <a:lnTo>
                  <a:pt x="783018" y="928370"/>
                </a:lnTo>
                <a:lnTo>
                  <a:pt x="784479" y="927100"/>
                </a:lnTo>
                <a:lnTo>
                  <a:pt x="785545" y="927100"/>
                </a:lnTo>
                <a:lnTo>
                  <a:pt x="785939" y="928370"/>
                </a:lnTo>
                <a:lnTo>
                  <a:pt x="789457" y="928370"/>
                </a:lnTo>
                <a:lnTo>
                  <a:pt x="789266" y="927100"/>
                </a:lnTo>
                <a:lnTo>
                  <a:pt x="788720" y="923290"/>
                </a:lnTo>
                <a:lnTo>
                  <a:pt x="789978" y="920750"/>
                </a:lnTo>
                <a:lnTo>
                  <a:pt x="801408" y="921994"/>
                </a:lnTo>
                <a:lnTo>
                  <a:pt x="800061" y="921994"/>
                </a:lnTo>
                <a:lnTo>
                  <a:pt x="799680" y="923290"/>
                </a:lnTo>
                <a:lnTo>
                  <a:pt x="794702" y="923290"/>
                </a:lnTo>
                <a:lnTo>
                  <a:pt x="790943" y="924560"/>
                </a:lnTo>
                <a:lnTo>
                  <a:pt x="804824" y="924560"/>
                </a:lnTo>
                <a:lnTo>
                  <a:pt x="804824" y="900430"/>
                </a:lnTo>
                <a:lnTo>
                  <a:pt x="769099" y="900430"/>
                </a:lnTo>
                <a:lnTo>
                  <a:pt x="769099" y="919480"/>
                </a:lnTo>
                <a:lnTo>
                  <a:pt x="768705" y="920750"/>
                </a:lnTo>
                <a:lnTo>
                  <a:pt x="768311" y="920750"/>
                </a:lnTo>
                <a:lnTo>
                  <a:pt x="768197" y="921169"/>
                </a:lnTo>
                <a:lnTo>
                  <a:pt x="767981" y="921994"/>
                </a:lnTo>
                <a:lnTo>
                  <a:pt x="767778" y="921994"/>
                </a:lnTo>
                <a:lnTo>
                  <a:pt x="760780" y="930910"/>
                </a:lnTo>
                <a:lnTo>
                  <a:pt x="753529" y="939800"/>
                </a:lnTo>
                <a:lnTo>
                  <a:pt x="745959" y="948690"/>
                </a:lnTo>
                <a:lnTo>
                  <a:pt x="737946" y="956310"/>
                </a:lnTo>
                <a:lnTo>
                  <a:pt x="721233" y="972820"/>
                </a:lnTo>
                <a:lnTo>
                  <a:pt x="707440" y="993140"/>
                </a:lnTo>
                <a:lnTo>
                  <a:pt x="693851" y="1013460"/>
                </a:lnTo>
                <a:lnTo>
                  <a:pt x="677760" y="1029970"/>
                </a:lnTo>
                <a:lnTo>
                  <a:pt x="646150" y="1057910"/>
                </a:lnTo>
                <a:lnTo>
                  <a:pt x="619633" y="1089660"/>
                </a:lnTo>
                <a:lnTo>
                  <a:pt x="596442" y="1123950"/>
                </a:lnTo>
                <a:lnTo>
                  <a:pt x="574827" y="1159510"/>
                </a:lnTo>
                <a:lnTo>
                  <a:pt x="571182" y="1163320"/>
                </a:lnTo>
                <a:lnTo>
                  <a:pt x="567931" y="1168400"/>
                </a:lnTo>
                <a:lnTo>
                  <a:pt x="564553" y="1172210"/>
                </a:lnTo>
                <a:lnTo>
                  <a:pt x="533806" y="1172210"/>
                </a:lnTo>
                <a:lnTo>
                  <a:pt x="523519" y="1170940"/>
                </a:lnTo>
                <a:lnTo>
                  <a:pt x="541020" y="1168400"/>
                </a:lnTo>
                <a:lnTo>
                  <a:pt x="529120" y="1168400"/>
                </a:lnTo>
                <a:lnTo>
                  <a:pt x="528777" y="1169670"/>
                </a:lnTo>
                <a:lnTo>
                  <a:pt x="527164" y="1169670"/>
                </a:lnTo>
                <a:lnTo>
                  <a:pt x="521271" y="1170940"/>
                </a:lnTo>
                <a:lnTo>
                  <a:pt x="512318" y="1170940"/>
                </a:lnTo>
                <a:lnTo>
                  <a:pt x="513638" y="1169670"/>
                </a:lnTo>
                <a:lnTo>
                  <a:pt x="522859" y="1160780"/>
                </a:lnTo>
                <a:lnTo>
                  <a:pt x="533590" y="1150620"/>
                </a:lnTo>
                <a:lnTo>
                  <a:pt x="544449" y="1140460"/>
                </a:lnTo>
                <a:lnTo>
                  <a:pt x="546011" y="1139190"/>
                </a:lnTo>
                <a:lnTo>
                  <a:pt x="555409" y="1131570"/>
                </a:lnTo>
                <a:lnTo>
                  <a:pt x="557199" y="1125220"/>
                </a:lnTo>
                <a:lnTo>
                  <a:pt x="557263" y="1116330"/>
                </a:lnTo>
                <a:lnTo>
                  <a:pt x="558723" y="1108710"/>
                </a:lnTo>
                <a:lnTo>
                  <a:pt x="559447" y="1108710"/>
                </a:lnTo>
                <a:lnTo>
                  <a:pt x="559828" y="1109446"/>
                </a:lnTo>
                <a:lnTo>
                  <a:pt x="560717" y="1108710"/>
                </a:lnTo>
                <a:lnTo>
                  <a:pt x="579335" y="1093470"/>
                </a:lnTo>
                <a:lnTo>
                  <a:pt x="579996" y="1093470"/>
                </a:lnTo>
                <a:lnTo>
                  <a:pt x="579666" y="1096010"/>
                </a:lnTo>
                <a:lnTo>
                  <a:pt x="581672" y="1093470"/>
                </a:lnTo>
                <a:lnTo>
                  <a:pt x="583666" y="1090930"/>
                </a:lnTo>
                <a:lnTo>
                  <a:pt x="589000" y="1085850"/>
                </a:lnTo>
                <a:lnTo>
                  <a:pt x="594271" y="1082040"/>
                </a:lnTo>
                <a:lnTo>
                  <a:pt x="598093" y="1075690"/>
                </a:lnTo>
                <a:lnTo>
                  <a:pt x="599478" y="1075690"/>
                </a:lnTo>
                <a:lnTo>
                  <a:pt x="602272" y="1070610"/>
                </a:lnTo>
                <a:lnTo>
                  <a:pt x="605104" y="1072972"/>
                </a:lnTo>
                <a:lnTo>
                  <a:pt x="607212" y="1070610"/>
                </a:lnTo>
                <a:lnTo>
                  <a:pt x="636752" y="1037590"/>
                </a:lnTo>
                <a:lnTo>
                  <a:pt x="670013" y="999490"/>
                </a:lnTo>
                <a:lnTo>
                  <a:pt x="703313" y="960120"/>
                </a:lnTo>
                <a:lnTo>
                  <a:pt x="735266" y="924560"/>
                </a:lnTo>
                <a:lnTo>
                  <a:pt x="736409" y="923290"/>
                </a:lnTo>
                <a:lnTo>
                  <a:pt x="737692" y="921994"/>
                </a:lnTo>
                <a:lnTo>
                  <a:pt x="738149" y="920750"/>
                </a:lnTo>
                <a:lnTo>
                  <a:pt x="739076" y="919480"/>
                </a:lnTo>
                <a:lnTo>
                  <a:pt x="769099" y="919480"/>
                </a:lnTo>
                <a:lnTo>
                  <a:pt x="769099" y="900430"/>
                </a:lnTo>
                <a:lnTo>
                  <a:pt x="740727" y="900430"/>
                </a:lnTo>
                <a:lnTo>
                  <a:pt x="742327" y="899160"/>
                </a:lnTo>
                <a:lnTo>
                  <a:pt x="710844" y="899160"/>
                </a:lnTo>
                <a:lnTo>
                  <a:pt x="710844" y="920750"/>
                </a:lnTo>
                <a:lnTo>
                  <a:pt x="710780" y="921994"/>
                </a:lnTo>
                <a:lnTo>
                  <a:pt x="707923" y="921994"/>
                </a:lnTo>
                <a:lnTo>
                  <a:pt x="707923" y="924560"/>
                </a:lnTo>
                <a:lnTo>
                  <a:pt x="682104" y="951230"/>
                </a:lnTo>
                <a:lnTo>
                  <a:pt x="655015" y="977900"/>
                </a:lnTo>
                <a:lnTo>
                  <a:pt x="627976" y="1003300"/>
                </a:lnTo>
                <a:lnTo>
                  <a:pt x="602272" y="1029970"/>
                </a:lnTo>
                <a:lnTo>
                  <a:pt x="573620" y="1059180"/>
                </a:lnTo>
                <a:lnTo>
                  <a:pt x="546950" y="1092200"/>
                </a:lnTo>
                <a:lnTo>
                  <a:pt x="522859" y="1120635"/>
                </a:lnTo>
                <a:lnTo>
                  <a:pt x="522859" y="1141730"/>
                </a:lnTo>
                <a:lnTo>
                  <a:pt x="522528" y="1143000"/>
                </a:lnTo>
                <a:lnTo>
                  <a:pt x="516534" y="1150620"/>
                </a:lnTo>
                <a:lnTo>
                  <a:pt x="510311" y="1158240"/>
                </a:lnTo>
                <a:lnTo>
                  <a:pt x="503770" y="1164590"/>
                </a:lnTo>
                <a:lnTo>
                  <a:pt x="496811" y="1169670"/>
                </a:lnTo>
                <a:lnTo>
                  <a:pt x="488391" y="1169670"/>
                </a:lnTo>
                <a:lnTo>
                  <a:pt x="490143" y="1168400"/>
                </a:lnTo>
                <a:lnTo>
                  <a:pt x="495414" y="1164590"/>
                </a:lnTo>
                <a:lnTo>
                  <a:pt x="497941" y="1162050"/>
                </a:lnTo>
                <a:lnTo>
                  <a:pt x="498602" y="1162050"/>
                </a:lnTo>
                <a:lnTo>
                  <a:pt x="498208" y="1163320"/>
                </a:lnTo>
                <a:lnTo>
                  <a:pt x="499541" y="1162050"/>
                </a:lnTo>
                <a:lnTo>
                  <a:pt x="502234" y="1159510"/>
                </a:lnTo>
                <a:lnTo>
                  <a:pt x="507580" y="1155700"/>
                </a:lnTo>
                <a:lnTo>
                  <a:pt x="512876" y="1150620"/>
                </a:lnTo>
                <a:lnTo>
                  <a:pt x="516763" y="1144270"/>
                </a:lnTo>
                <a:lnTo>
                  <a:pt x="518147" y="1145540"/>
                </a:lnTo>
                <a:lnTo>
                  <a:pt x="518706" y="1144270"/>
                </a:lnTo>
                <a:lnTo>
                  <a:pt x="520941" y="1139190"/>
                </a:lnTo>
                <a:lnTo>
                  <a:pt x="521804" y="1140460"/>
                </a:lnTo>
                <a:lnTo>
                  <a:pt x="522859" y="1141730"/>
                </a:lnTo>
                <a:lnTo>
                  <a:pt x="522859" y="1120635"/>
                </a:lnTo>
                <a:lnTo>
                  <a:pt x="520039" y="1123950"/>
                </a:lnTo>
                <a:lnTo>
                  <a:pt x="490651" y="1153160"/>
                </a:lnTo>
                <a:lnTo>
                  <a:pt x="484276" y="1156970"/>
                </a:lnTo>
                <a:lnTo>
                  <a:pt x="478510" y="1162050"/>
                </a:lnTo>
                <a:lnTo>
                  <a:pt x="473075" y="1168400"/>
                </a:lnTo>
                <a:lnTo>
                  <a:pt x="432447" y="1168400"/>
                </a:lnTo>
                <a:lnTo>
                  <a:pt x="434365" y="1165860"/>
                </a:lnTo>
                <a:lnTo>
                  <a:pt x="436359" y="1164590"/>
                </a:lnTo>
                <a:lnTo>
                  <a:pt x="438277" y="1163320"/>
                </a:lnTo>
                <a:lnTo>
                  <a:pt x="444512" y="1163320"/>
                </a:lnTo>
                <a:lnTo>
                  <a:pt x="447827" y="1158240"/>
                </a:lnTo>
                <a:lnTo>
                  <a:pt x="453199" y="1156970"/>
                </a:lnTo>
                <a:lnTo>
                  <a:pt x="455117" y="1151890"/>
                </a:lnTo>
                <a:lnTo>
                  <a:pt x="459498" y="1146810"/>
                </a:lnTo>
                <a:lnTo>
                  <a:pt x="461429" y="1144270"/>
                </a:lnTo>
                <a:lnTo>
                  <a:pt x="464337" y="1140460"/>
                </a:lnTo>
                <a:lnTo>
                  <a:pt x="470522" y="1135380"/>
                </a:lnTo>
                <a:lnTo>
                  <a:pt x="476732" y="1131570"/>
                </a:lnTo>
                <a:lnTo>
                  <a:pt x="489191" y="1121410"/>
                </a:lnTo>
                <a:lnTo>
                  <a:pt x="489978" y="1118870"/>
                </a:lnTo>
                <a:lnTo>
                  <a:pt x="490512" y="1116330"/>
                </a:lnTo>
                <a:lnTo>
                  <a:pt x="490905" y="1112520"/>
                </a:lnTo>
                <a:lnTo>
                  <a:pt x="491502" y="1112520"/>
                </a:lnTo>
                <a:lnTo>
                  <a:pt x="491832" y="1113790"/>
                </a:lnTo>
                <a:lnTo>
                  <a:pt x="492518" y="1112520"/>
                </a:lnTo>
                <a:lnTo>
                  <a:pt x="495211" y="1107440"/>
                </a:lnTo>
                <a:lnTo>
                  <a:pt x="498843" y="1102360"/>
                </a:lnTo>
                <a:lnTo>
                  <a:pt x="501738" y="1098550"/>
                </a:lnTo>
                <a:lnTo>
                  <a:pt x="502704" y="1097280"/>
                </a:lnTo>
                <a:lnTo>
                  <a:pt x="504355" y="1094701"/>
                </a:lnTo>
                <a:lnTo>
                  <a:pt x="506755" y="1090930"/>
                </a:lnTo>
                <a:lnTo>
                  <a:pt x="509206" y="1089660"/>
                </a:lnTo>
                <a:lnTo>
                  <a:pt x="511530" y="1088390"/>
                </a:lnTo>
                <a:lnTo>
                  <a:pt x="513384" y="1085850"/>
                </a:lnTo>
                <a:lnTo>
                  <a:pt x="513981" y="1087120"/>
                </a:lnTo>
                <a:lnTo>
                  <a:pt x="513575" y="1088390"/>
                </a:lnTo>
                <a:lnTo>
                  <a:pt x="515607" y="1085850"/>
                </a:lnTo>
                <a:lnTo>
                  <a:pt x="517626" y="1083310"/>
                </a:lnTo>
                <a:lnTo>
                  <a:pt x="528154" y="1075690"/>
                </a:lnTo>
                <a:lnTo>
                  <a:pt x="532003" y="1070610"/>
                </a:lnTo>
                <a:lnTo>
                  <a:pt x="533400" y="1070610"/>
                </a:lnTo>
                <a:lnTo>
                  <a:pt x="534098" y="1069340"/>
                </a:lnTo>
                <a:lnTo>
                  <a:pt x="536181" y="1065530"/>
                </a:lnTo>
                <a:lnTo>
                  <a:pt x="539064" y="1067981"/>
                </a:lnTo>
                <a:lnTo>
                  <a:pt x="541489" y="1065530"/>
                </a:lnTo>
                <a:lnTo>
                  <a:pt x="555345" y="1051560"/>
                </a:lnTo>
                <a:lnTo>
                  <a:pt x="571728" y="1035050"/>
                </a:lnTo>
                <a:lnTo>
                  <a:pt x="597814" y="1007110"/>
                </a:lnTo>
                <a:lnTo>
                  <a:pt x="621525" y="981710"/>
                </a:lnTo>
                <a:lnTo>
                  <a:pt x="636930" y="965200"/>
                </a:lnTo>
                <a:lnTo>
                  <a:pt x="640486" y="961390"/>
                </a:lnTo>
                <a:lnTo>
                  <a:pt x="675843" y="924560"/>
                </a:lnTo>
                <a:lnTo>
                  <a:pt x="707923" y="924560"/>
                </a:lnTo>
                <a:lnTo>
                  <a:pt x="707923" y="921994"/>
                </a:lnTo>
                <a:lnTo>
                  <a:pt x="703846" y="921994"/>
                </a:lnTo>
                <a:lnTo>
                  <a:pt x="708850" y="920750"/>
                </a:lnTo>
                <a:lnTo>
                  <a:pt x="710844" y="920750"/>
                </a:lnTo>
                <a:lnTo>
                  <a:pt x="710844" y="899160"/>
                </a:lnTo>
                <a:lnTo>
                  <a:pt x="648462" y="899160"/>
                </a:lnTo>
                <a:lnTo>
                  <a:pt x="648462" y="924560"/>
                </a:lnTo>
                <a:lnTo>
                  <a:pt x="639292" y="934720"/>
                </a:lnTo>
                <a:lnTo>
                  <a:pt x="629869" y="946150"/>
                </a:lnTo>
                <a:lnTo>
                  <a:pt x="620115" y="956310"/>
                </a:lnTo>
                <a:lnTo>
                  <a:pt x="609892" y="965200"/>
                </a:lnTo>
                <a:lnTo>
                  <a:pt x="615962" y="958850"/>
                </a:lnTo>
                <a:lnTo>
                  <a:pt x="618401" y="956310"/>
                </a:lnTo>
                <a:lnTo>
                  <a:pt x="626630" y="946150"/>
                </a:lnTo>
                <a:lnTo>
                  <a:pt x="634606" y="934720"/>
                </a:lnTo>
                <a:lnTo>
                  <a:pt x="642366" y="924560"/>
                </a:lnTo>
                <a:lnTo>
                  <a:pt x="648462" y="924560"/>
                </a:lnTo>
                <a:lnTo>
                  <a:pt x="648462" y="899160"/>
                </a:lnTo>
                <a:lnTo>
                  <a:pt x="614260" y="899160"/>
                </a:lnTo>
                <a:lnTo>
                  <a:pt x="614260" y="923290"/>
                </a:lnTo>
                <a:lnTo>
                  <a:pt x="603758" y="930910"/>
                </a:lnTo>
                <a:lnTo>
                  <a:pt x="593661" y="938530"/>
                </a:lnTo>
                <a:lnTo>
                  <a:pt x="584492" y="947420"/>
                </a:lnTo>
                <a:lnTo>
                  <a:pt x="576745" y="958850"/>
                </a:lnTo>
                <a:lnTo>
                  <a:pt x="576211" y="955040"/>
                </a:lnTo>
                <a:lnTo>
                  <a:pt x="575360" y="956360"/>
                </a:lnTo>
                <a:lnTo>
                  <a:pt x="575360" y="981710"/>
                </a:lnTo>
                <a:lnTo>
                  <a:pt x="569518" y="990727"/>
                </a:lnTo>
                <a:lnTo>
                  <a:pt x="569518" y="1007110"/>
                </a:lnTo>
                <a:lnTo>
                  <a:pt x="561124" y="1018540"/>
                </a:lnTo>
                <a:lnTo>
                  <a:pt x="552526" y="1028700"/>
                </a:lnTo>
                <a:lnTo>
                  <a:pt x="543509" y="1038733"/>
                </a:lnTo>
                <a:lnTo>
                  <a:pt x="541401" y="1040130"/>
                </a:lnTo>
                <a:lnTo>
                  <a:pt x="533400" y="1045210"/>
                </a:lnTo>
                <a:lnTo>
                  <a:pt x="530085" y="1047750"/>
                </a:lnTo>
                <a:lnTo>
                  <a:pt x="527037" y="1050290"/>
                </a:lnTo>
                <a:lnTo>
                  <a:pt x="523925" y="1051560"/>
                </a:lnTo>
                <a:lnTo>
                  <a:pt x="525703" y="1050290"/>
                </a:lnTo>
                <a:lnTo>
                  <a:pt x="527367" y="1049020"/>
                </a:lnTo>
                <a:lnTo>
                  <a:pt x="529247" y="1046454"/>
                </a:lnTo>
                <a:lnTo>
                  <a:pt x="539457" y="1036320"/>
                </a:lnTo>
                <a:lnTo>
                  <a:pt x="547065" y="1028700"/>
                </a:lnTo>
                <a:lnTo>
                  <a:pt x="549592" y="1026160"/>
                </a:lnTo>
                <a:lnTo>
                  <a:pt x="557568" y="1018540"/>
                </a:lnTo>
                <a:lnTo>
                  <a:pt x="569518" y="1007110"/>
                </a:lnTo>
                <a:lnTo>
                  <a:pt x="569518" y="990727"/>
                </a:lnTo>
                <a:lnTo>
                  <a:pt x="568769" y="991870"/>
                </a:lnTo>
                <a:lnTo>
                  <a:pt x="559511" y="999490"/>
                </a:lnTo>
                <a:lnTo>
                  <a:pt x="549732" y="1007110"/>
                </a:lnTo>
                <a:lnTo>
                  <a:pt x="541616" y="1018540"/>
                </a:lnTo>
                <a:lnTo>
                  <a:pt x="541578" y="1018349"/>
                </a:lnTo>
                <a:lnTo>
                  <a:pt x="541159" y="1016000"/>
                </a:lnTo>
                <a:lnTo>
                  <a:pt x="538175" y="1021295"/>
                </a:lnTo>
                <a:lnTo>
                  <a:pt x="534657" y="1027430"/>
                </a:lnTo>
                <a:lnTo>
                  <a:pt x="530415" y="1028700"/>
                </a:lnTo>
                <a:lnTo>
                  <a:pt x="530021" y="1028700"/>
                </a:lnTo>
                <a:lnTo>
                  <a:pt x="530542" y="1026160"/>
                </a:lnTo>
                <a:lnTo>
                  <a:pt x="518769" y="1035050"/>
                </a:lnTo>
                <a:lnTo>
                  <a:pt x="509447" y="1045210"/>
                </a:lnTo>
                <a:lnTo>
                  <a:pt x="501053" y="1057910"/>
                </a:lnTo>
                <a:lnTo>
                  <a:pt x="492036" y="1069340"/>
                </a:lnTo>
                <a:lnTo>
                  <a:pt x="490778" y="1064260"/>
                </a:lnTo>
                <a:lnTo>
                  <a:pt x="486613" y="1071880"/>
                </a:lnTo>
                <a:lnTo>
                  <a:pt x="479983" y="1079500"/>
                </a:lnTo>
                <a:lnTo>
                  <a:pt x="472668" y="1087120"/>
                </a:lnTo>
                <a:lnTo>
                  <a:pt x="466483" y="1094701"/>
                </a:lnTo>
                <a:lnTo>
                  <a:pt x="465658" y="1092200"/>
                </a:lnTo>
                <a:lnTo>
                  <a:pt x="463270" y="1098550"/>
                </a:lnTo>
                <a:lnTo>
                  <a:pt x="460616" y="1096010"/>
                </a:lnTo>
                <a:lnTo>
                  <a:pt x="452907" y="1104900"/>
                </a:lnTo>
                <a:lnTo>
                  <a:pt x="445833" y="1113790"/>
                </a:lnTo>
                <a:lnTo>
                  <a:pt x="438924" y="1122680"/>
                </a:lnTo>
                <a:lnTo>
                  <a:pt x="434238" y="1128407"/>
                </a:lnTo>
                <a:lnTo>
                  <a:pt x="434238" y="1144270"/>
                </a:lnTo>
                <a:lnTo>
                  <a:pt x="423303" y="1159510"/>
                </a:lnTo>
                <a:lnTo>
                  <a:pt x="419519" y="1162050"/>
                </a:lnTo>
                <a:lnTo>
                  <a:pt x="412229" y="1167130"/>
                </a:lnTo>
                <a:lnTo>
                  <a:pt x="409651" y="1167130"/>
                </a:lnTo>
                <a:lnTo>
                  <a:pt x="412813" y="1164590"/>
                </a:lnTo>
                <a:lnTo>
                  <a:pt x="415975" y="1162050"/>
                </a:lnTo>
                <a:lnTo>
                  <a:pt x="422160" y="1155700"/>
                </a:lnTo>
                <a:lnTo>
                  <a:pt x="428244" y="1150620"/>
                </a:lnTo>
                <a:lnTo>
                  <a:pt x="434238" y="1144270"/>
                </a:lnTo>
                <a:lnTo>
                  <a:pt x="434238" y="1128407"/>
                </a:lnTo>
                <a:lnTo>
                  <a:pt x="431647" y="1131570"/>
                </a:lnTo>
                <a:lnTo>
                  <a:pt x="429869" y="1129030"/>
                </a:lnTo>
                <a:lnTo>
                  <a:pt x="424141" y="1139190"/>
                </a:lnTo>
                <a:lnTo>
                  <a:pt x="416331" y="1146810"/>
                </a:lnTo>
                <a:lnTo>
                  <a:pt x="407962" y="1155700"/>
                </a:lnTo>
                <a:lnTo>
                  <a:pt x="400570" y="1164590"/>
                </a:lnTo>
                <a:lnTo>
                  <a:pt x="400494" y="1163320"/>
                </a:lnTo>
                <a:lnTo>
                  <a:pt x="399173" y="1164590"/>
                </a:lnTo>
                <a:lnTo>
                  <a:pt x="398043" y="1165860"/>
                </a:lnTo>
                <a:lnTo>
                  <a:pt x="396786" y="1167130"/>
                </a:lnTo>
                <a:lnTo>
                  <a:pt x="362788" y="1167130"/>
                </a:lnTo>
                <a:lnTo>
                  <a:pt x="385927" y="1146810"/>
                </a:lnTo>
                <a:lnTo>
                  <a:pt x="396049" y="1137920"/>
                </a:lnTo>
                <a:lnTo>
                  <a:pt x="427913" y="1108710"/>
                </a:lnTo>
                <a:lnTo>
                  <a:pt x="433463" y="1103630"/>
                </a:lnTo>
                <a:lnTo>
                  <a:pt x="461175" y="1078230"/>
                </a:lnTo>
                <a:lnTo>
                  <a:pt x="464210" y="1075690"/>
                </a:lnTo>
                <a:lnTo>
                  <a:pt x="494626" y="1050290"/>
                </a:lnTo>
                <a:lnTo>
                  <a:pt x="515315" y="1032510"/>
                </a:lnTo>
                <a:lnTo>
                  <a:pt x="518299" y="1029970"/>
                </a:lnTo>
                <a:lnTo>
                  <a:pt x="531774" y="1018540"/>
                </a:lnTo>
                <a:lnTo>
                  <a:pt x="575360" y="981710"/>
                </a:lnTo>
                <a:lnTo>
                  <a:pt x="575360" y="956360"/>
                </a:lnTo>
                <a:lnTo>
                  <a:pt x="573735" y="958850"/>
                </a:lnTo>
                <a:lnTo>
                  <a:pt x="569188" y="963930"/>
                </a:lnTo>
                <a:lnTo>
                  <a:pt x="566013" y="967740"/>
                </a:lnTo>
                <a:lnTo>
                  <a:pt x="567664" y="971550"/>
                </a:lnTo>
                <a:lnTo>
                  <a:pt x="561771" y="972820"/>
                </a:lnTo>
                <a:lnTo>
                  <a:pt x="552704" y="986790"/>
                </a:lnTo>
                <a:lnTo>
                  <a:pt x="540207" y="995680"/>
                </a:lnTo>
                <a:lnTo>
                  <a:pt x="526592" y="1004570"/>
                </a:lnTo>
                <a:lnTo>
                  <a:pt x="514172" y="1018540"/>
                </a:lnTo>
                <a:lnTo>
                  <a:pt x="514172" y="1016000"/>
                </a:lnTo>
                <a:lnTo>
                  <a:pt x="510006" y="1021080"/>
                </a:lnTo>
                <a:lnTo>
                  <a:pt x="504698" y="1028700"/>
                </a:lnTo>
                <a:lnTo>
                  <a:pt x="499656" y="1029970"/>
                </a:lnTo>
                <a:lnTo>
                  <a:pt x="499389" y="1029970"/>
                </a:lnTo>
                <a:lnTo>
                  <a:pt x="500253" y="1027430"/>
                </a:lnTo>
                <a:lnTo>
                  <a:pt x="485571" y="1036320"/>
                </a:lnTo>
                <a:lnTo>
                  <a:pt x="473011" y="1049020"/>
                </a:lnTo>
                <a:lnTo>
                  <a:pt x="461225" y="1062990"/>
                </a:lnTo>
                <a:lnTo>
                  <a:pt x="448881" y="1075690"/>
                </a:lnTo>
                <a:lnTo>
                  <a:pt x="448360" y="1070610"/>
                </a:lnTo>
                <a:lnTo>
                  <a:pt x="442252" y="1078230"/>
                </a:lnTo>
                <a:lnTo>
                  <a:pt x="433412" y="1087120"/>
                </a:lnTo>
                <a:lnTo>
                  <a:pt x="423824" y="1096010"/>
                </a:lnTo>
                <a:lnTo>
                  <a:pt x="415480" y="1103630"/>
                </a:lnTo>
                <a:lnTo>
                  <a:pt x="414947" y="1102360"/>
                </a:lnTo>
                <a:lnTo>
                  <a:pt x="411175" y="1108710"/>
                </a:lnTo>
                <a:lnTo>
                  <a:pt x="408647" y="1106170"/>
                </a:lnTo>
                <a:lnTo>
                  <a:pt x="398411" y="1116330"/>
                </a:lnTo>
                <a:lnTo>
                  <a:pt x="388848" y="1126490"/>
                </a:lnTo>
                <a:lnTo>
                  <a:pt x="379425" y="1136650"/>
                </a:lnTo>
                <a:lnTo>
                  <a:pt x="369684" y="1146810"/>
                </a:lnTo>
                <a:lnTo>
                  <a:pt x="368223" y="1144270"/>
                </a:lnTo>
                <a:lnTo>
                  <a:pt x="364032" y="1150620"/>
                </a:lnTo>
                <a:lnTo>
                  <a:pt x="359029" y="1155700"/>
                </a:lnTo>
                <a:lnTo>
                  <a:pt x="353441" y="1162050"/>
                </a:lnTo>
                <a:lnTo>
                  <a:pt x="347535" y="1167130"/>
                </a:lnTo>
                <a:lnTo>
                  <a:pt x="344627" y="1165860"/>
                </a:lnTo>
                <a:lnTo>
                  <a:pt x="331368" y="1165860"/>
                </a:lnTo>
                <a:lnTo>
                  <a:pt x="342963" y="1153160"/>
                </a:lnTo>
                <a:lnTo>
                  <a:pt x="349758" y="1146810"/>
                </a:lnTo>
                <a:lnTo>
                  <a:pt x="355193" y="1141730"/>
                </a:lnTo>
                <a:lnTo>
                  <a:pt x="367919" y="1129030"/>
                </a:lnTo>
                <a:lnTo>
                  <a:pt x="381012" y="1117600"/>
                </a:lnTo>
                <a:lnTo>
                  <a:pt x="387502" y="1112520"/>
                </a:lnTo>
                <a:lnTo>
                  <a:pt x="394004" y="1108710"/>
                </a:lnTo>
                <a:lnTo>
                  <a:pt x="395630" y="1107440"/>
                </a:lnTo>
                <a:lnTo>
                  <a:pt x="400494" y="1103630"/>
                </a:lnTo>
                <a:lnTo>
                  <a:pt x="400697" y="1103630"/>
                </a:lnTo>
                <a:lnTo>
                  <a:pt x="400837" y="1102360"/>
                </a:lnTo>
                <a:lnTo>
                  <a:pt x="401027" y="1102360"/>
                </a:lnTo>
                <a:lnTo>
                  <a:pt x="401764" y="1101090"/>
                </a:lnTo>
                <a:lnTo>
                  <a:pt x="402488" y="1101090"/>
                </a:lnTo>
                <a:lnTo>
                  <a:pt x="403212" y="1099820"/>
                </a:lnTo>
                <a:lnTo>
                  <a:pt x="404749" y="1094701"/>
                </a:lnTo>
                <a:lnTo>
                  <a:pt x="404837" y="1093470"/>
                </a:lnTo>
                <a:lnTo>
                  <a:pt x="404926" y="1092200"/>
                </a:lnTo>
                <a:lnTo>
                  <a:pt x="405015" y="1090930"/>
                </a:lnTo>
                <a:lnTo>
                  <a:pt x="405117" y="1089660"/>
                </a:lnTo>
                <a:lnTo>
                  <a:pt x="405206" y="1088390"/>
                </a:lnTo>
                <a:lnTo>
                  <a:pt x="405549" y="1085850"/>
                </a:lnTo>
                <a:lnTo>
                  <a:pt x="406069" y="1082040"/>
                </a:lnTo>
                <a:lnTo>
                  <a:pt x="411048" y="1076960"/>
                </a:lnTo>
                <a:lnTo>
                  <a:pt x="416725" y="1073150"/>
                </a:lnTo>
                <a:lnTo>
                  <a:pt x="422402" y="1070610"/>
                </a:lnTo>
                <a:lnTo>
                  <a:pt x="427342" y="1065530"/>
                </a:lnTo>
                <a:lnTo>
                  <a:pt x="427875" y="1066800"/>
                </a:lnTo>
                <a:lnTo>
                  <a:pt x="427558" y="1067981"/>
                </a:lnTo>
                <a:lnTo>
                  <a:pt x="429666" y="1065530"/>
                </a:lnTo>
                <a:lnTo>
                  <a:pt x="431838" y="1062990"/>
                </a:lnTo>
                <a:lnTo>
                  <a:pt x="443141" y="1055370"/>
                </a:lnTo>
                <a:lnTo>
                  <a:pt x="447433" y="1049020"/>
                </a:lnTo>
                <a:lnTo>
                  <a:pt x="448818" y="1049020"/>
                </a:lnTo>
                <a:lnTo>
                  <a:pt x="451205" y="1045210"/>
                </a:lnTo>
                <a:lnTo>
                  <a:pt x="451535" y="1043940"/>
                </a:lnTo>
                <a:lnTo>
                  <a:pt x="451675" y="1043940"/>
                </a:lnTo>
                <a:lnTo>
                  <a:pt x="451269" y="1045210"/>
                </a:lnTo>
                <a:lnTo>
                  <a:pt x="452069" y="1043940"/>
                </a:lnTo>
                <a:lnTo>
                  <a:pt x="452196" y="1043940"/>
                </a:lnTo>
                <a:lnTo>
                  <a:pt x="453326" y="1045210"/>
                </a:lnTo>
                <a:lnTo>
                  <a:pt x="454621" y="1046454"/>
                </a:lnTo>
                <a:lnTo>
                  <a:pt x="457200" y="1043940"/>
                </a:lnTo>
                <a:lnTo>
                  <a:pt x="483171" y="1018540"/>
                </a:lnTo>
                <a:lnTo>
                  <a:pt x="543928" y="955040"/>
                </a:lnTo>
                <a:lnTo>
                  <a:pt x="574497" y="922032"/>
                </a:lnTo>
                <a:lnTo>
                  <a:pt x="605243" y="923290"/>
                </a:lnTo>
                <a:lnTo>
                  <a:pt x="614260" y="923290"/>
                </a:lnTo>
                <a:lnTo>
                  <a:pt x="614260" y="899160"/>
                </a:lnTo>
                <a:lnTo>
                  <a:pt x="577481" y="899160"/>
                </a:lnTo>
                <a:lnTo>
                  <a:pt x="578739" y="897890"/>
                </a:lnTo>
                <a:lnTo>
                  <a:pt x="515632" y="897890"/>
                </a:lnTo>
                <a:lnTo>
                  <a:pt x="515632" y="920750"/>
                </a:lnTo>
                <a:lnTo>
                  <a:pt x="515505" y="920889"/>
                </a:lnTo>
                <a:lnTo>
                  <a:pt x="485965" y="953770"/>
                </a:lnTo>
                <a:lnTo>
                  <a:pt x="457403" y="988060"/>
                </a:lnTo>
                <a:lnTo>
                  <a:pt x="428447" y="1021080"/>
                </a:lnTo>
                <a:lnTo>
                  <a:pt x="397586" y="1052830"/>
                </a:lnTo>
                <a:lnTo>
                  <a:pt x="387756" y="1060221"/>
                </a:lnTo>
                <a:lnTo>
                  <a:pt x="387756" y="1086840"/>
                </a:lnTo>
                <a:lnTo>
                  <a:pt x="386778" y="1088390"/>
                </a:lnTo>
                <a:lnTo>
                  <a:pt x="383463" y="1092200"/>
                </a:lnTo>
                <a:lnTo>
                  <a:pt x="376974" y="1101090"/>
                </a:lnTo>
                <a:lnTo>
                  <a:pt x="377761" y="1097280"/>
                </a:lnTo>
                <a:lnTo>
                  <a:pt x="378091" y="1096010"/>
                </a:lnTo>
                <a:lnTo>
                  <a:pt x="385521" y="1088390"/>
                </a:lnTo>
                <a:lnTo>
                  <a:pt x="387756" y="1086840"/>
                </a:lnTo>
                <a:lnTo>
                  <a:pt x="387756" y="1060221"/>
                </a:lnTo>
                <a:lnTo>
                  <a:pt x="387451" y="1060450"/>
                </a:lnTo>
                <a:lnTo>
                  <a:pt x="377952" y="1069340"/>
                </a:lnTo>
                <a:lnTo>
                  <a:pt x="371005" y="1078128"/>
                </a:lnTo>
                <a:lnTo>
                  <a:pt x="371005" y="1107871"/>
                </a:lnTo>
                <a:lnTo>
                  <a:pt x="370370" y="1108710"/>
                </a:lnTo>
                <a:lnTo>
                  <a:pt x="363791" y="1116330"/>
                </a:lnTo>
                <a:lnTo>
                  <a:pt x="355892" y="1125220"/>
                </a:lnTo>
                <a:lnTo>
                  <a:pt x="347637" y="1132840"/>
                </a:lnTo>
                <a:lnTo>
                  <a:pt x="338924" y="1137920"/>
                </a:lnTo>
                <a:lnTo>
                  <a:pt x="334746" y="1140460"/>
                </a:lnTo>
                <a:lnTo>
                  <a:pt x="330771" y="1144270"/>
                </a:lnTo>
                <a:lnTo>
                  <a:pt x="326796" y="1146810"/>
                </a:lnTo>
                <a:lnTo>
                  <a:pt x="337756" y="1136650"/>
                </a:lnTo>
                <a:lnTo>
                  <a:pt x="344728" y="1130300"/>
                </a:lnTo>
                <a:lnTo>
                  <a:pt x="360172" y="1116330"/>
                </a:lnTo>
                <a:lnTo>
                  <a:pt x="369849" y="1108710"/>
                </a:lnTo>
                <a:lnTo>
                  <a:pt x="371005" y="1107871"/>
                </a:lnTo>
                <a:lnTo>
                  <a:pt x="371005" y="1078128"/>
                </a:lnTo>
                <a:lnTo>
                  <a:pt x="368909" y="1080770"/>
                </a:lnTo>
                <a:lnTo>
                  <a:pt x="360197" y="1090930"/>
                </a:lnTo>
                <a:lnTo>
                  <a:pt x="351853" y="1101090"/>
                </a:lnTo>
                <a:lnTo>
                  <a:pt x="335788" y="1121410"/>
                </a:lnTo>
                <a:lnTo>
                  <a:pt x="327253" y="1130300"/>
                </a:lnTo>
                <a:lnTo>
                  <a:pt x="326656" y="1125220"/>
                </a:lnTo>
                <a:lnTo>
                  <a:pt x="321995" y="1132840"/>
                </a:lnTo>
                <a:lnTo>
                  <a:pt x="315277" y="1140460"/>
                </a:lnTo>
                <a:lnTo>
                  <a:pt x="299821" y="1155700"/>
                </a:lnTo>
                <a:lnTo>
                  <a:pt x="295236" y="1159510"/>
                </a:lnTo>
                <a:lnTo>
                  <a:pt x="290601" y="1163320"/>
                </a:lnTo>
                <a:lnTo>
                  <a:pt x="286232" y="1167130"/>
                </a:lnTo>
                <a:lnTo>
                  <a:pt x="281317" y="1167130"/>
                </a:lnTo>
                <a:lnTo>
                  <a:pt x="282409" y="1165860"/>
                </a:lnTo>
                <a:lnTo>
                  <a:pt x="299783" y="1145540"/>
                </a:lnTo>
                <a:lnTo>
                  <a:pt x="319405" y="1125220"/>
                </a:lnTo>
                <a:lnTo>
                  <a:pt x="339788" y="1106170"/>
                </a:lnTo>
                <a:lnTo>
                  <a:pt x="360527" y="1088390"/>
                </a:lnTo>
                <a:lnTo>
                  <a:pt x="362038" y="1082040"/>
                </a:lnTo>
                <a:lnTo>
                  <a:pt x="363194" y="1075690"/>
                </a:lnTo>
                <a:lnTo>
                  <a:pt x="364274" y="1069340"/>
                </a:lnTo>
                <a:lnTo>
                  <a:pt x="365569" y="1062990"/>
                </a:lnTo>
                <a:lnTo>
                  <a:pt x="366433" y="1062990"/>
                </a:lnTo>
                <a:lnTo>
                  <a:pt x="366699" y="1063548"/>
                </a:lnTo>
                <a:lnTo>
                  <a:pt x="367284" y="1062990"/>
                </a:lnTo>
                <a:lnTo>
                  <a:pt x="371208" y="1059180"/>
                </a:lnTo>
                <a:lnTo>
                  <a:pt x="383298" y="1050290"/>
                </a:lnTo>
                <a:lnTo>
                  <a:pt x="388505" y="1045210"/>
                </a:lnTo>
                <a:lnTo>
                  <a:pt x="389166" y="1045210"/>
                </a:lnTo>
                <a:lnTo>
                  <a:pt x="388696" y="1047750"/>
                </a:lnTo>
                <a:lnTo>
                  <a:pt x="390525" y="1045210"/>
                </a:lnTo>
                <a:lnTo>
                  <a:pt x="393268" y="1041400"/>
                </a:lnTo>
                <a:lnTo>
                  <a:pt x="405091" y="1031240"/>
                </a:lnTo>
                <a:lnTo>
                  <a:pt x="409575" y="1024890"/>
                </a:lnTo>
                <a:lnTo>
                  <a:pt x="411035" y="1024890"/>
                </a:lnTo>
                <a:lnTo>
                  <a:pt x="414350" y="1018540"/>
                </a:lnTo>
                <a:lnTo>
                  <a:pt x="416560" y="1021295"/>
                </a:lnTo>
                <a:lnTo>
                  <a:pt x="419100" y="1018540"/>
                </a:lnTo>
                <a:lnTo>
                  <a:pt x="458698" y="975360"/>
                </a:lnTo>
                <a:lnTo>
                  <a:pt x="504659" y="921994"/>
                </a:lnTo>
                <a:lnTo>
                  <a:pt x="505752" y="920750"/>
                </a:lnTo>
                <a:lnTo>
                  <a:pt x="515632" y="920750"/>
                </a:lnTo>
                <a:lnTo>
                  <a:pt x="515632" y="897890"/>
                </a:lnTo>
                <a:lnTo>
                  <a:pt x="497611" y="897890"/>
                </a:lnTo>
                <a:lnTo>
                  <a:pt x="495681" y="899160"/>
                </a:lnTo>
                <a:lnTo>
                  <a:pt x="494817" y="899160"/>
                </a:lnTo>
                <a:lnTo>
                  <a:pt x="491769" y="897890"/>
                </a:lnTo>
                <a:lnTo>
                  <a:pt x="488264" y="897890"/>
                </a:lnTo>
                <a:lnTo>
                  <a:pt x="488784" y="896620"/>
                </a:lnTo>
                <a:lnTo>
                  <a:pt x="490245" y="896620"/>
                </a:lnTo>
                <a:lnTo>
                  <a:pt x="491909" y="895350"/>
                </a:lnTo>
                <a:lnTo>
                  <a:pt x="495414" y="894080"/>
                </a:lnTo>
                <a:lnTo>
                  <a:pt x="495668" y="893838"/>
                </a:lnTo>
                <a:lnTo>
                  <a:pt x="499135" y="892810"/>
                </a:lnTo>
                <a:lnTo>
                  <a:pt x="501510" y="890270"/>
                </a:lnTo>
                <a:lnTo>
                  <a:pt x="505244" y="887730"/>
                </a:lnTo>
                <a:lnTo>
                  <a:pt x="518287" y="878840"/>
                </a:lnTo>
                <a:lnTo>
                  <a:pt x="520153" y="877570"/>
                </a:lnTo>
                <a:lnTo>
                  <a:pt x="526973" y="873760"/>
                </a:lnTo>
                <a:lnTo>
                  <a:pt x="552475" y="853440"/>
                </a:lnTo>
                <a:lnTo>
                  <a:pt x="594575" y="821690"/>
                </a:lnTo>
                <a:lnTo>
                  <a:pt x="624662" y="801382"/>
                </a:lnTo>
                <a:lnTo>
                  <a:pt x="622033" y="805180"/>
                </a:lnTo>
                <a:lnTo>
                  <a:pt x="611873" y="812800"/>
                </a:lnTo>
                <a:lnTo>
                  <a:pt x="600976" y="820420"/>
                </a:lnTo>
                <a:lnTo>
                  <a:pt x="596099" y="825500"/>
                </a:lnTo>
                <a:lnTo>
                  <a:pt x="602919" y="820420"/>
                </a:lnTo>
                <a:lnTo>
                  <a:pt x="609904" y="815340"/>
                </a:lnTo>
                <a:lnTo>
                  <a:pt x="617715" y="808990"/>
                </a:lnTo>
                <a:lnTo>
                  <a:pt x="626986" y="802640"/>
                </a:lnTo>
                <a:lnTo>
                  <a:pt x="619836" y="810260"/>
                </a:lnTo>
                <a:lnTo>
                  <a:pt x="625792" y="805180"/>
                </a:lnTo>
                <a:lnTo>
                  <a:pt x="621030" y="810260"/>
                </a:lnTo>
                <a:lnTo>
                  <a:pt x="625843" y="806386"/>
                </a:lnTo>
                <a:lnTo>
                  <a:pt x="627684" y="805180"/>
                </a:lnTo>
                <a:lnTo>
                  <a:pt x="631571" y="802640"/>
                </a:lnTo>
                <a:lnTo>
                  <a:pt x="633247" y="801306"/>
                </a:lnTo>
                <a:lnTo>
                  <a:pt x="634771" y="800100"/>
                </a:lnTo>
                <a:lnTo>
                  <a:pt x="637959" y="797560"/>
                </a:lnTo>
                <a:lnTo>
                  <a:pt x="644359" y="791210"/>
                </a:lnTo>
                <a:lnTo>
                  <a:pt x="648398" y="787400"/>
                </a:lnTo>
                <a:lnTo>
                  <a:pt x="649973" y="786130"/>
                </a:lnTo>
                <a:lnTo>
                  <a:pt x="657809" y="779780"/>
                </a:lnTo>
                <a:lnTo>
                  <a:pt x="659536" y="778510"/>
                </a:lnTo>
                <a:lnTo>
                  <a:pt x="659663" y="777240"/>
                </a:lnTo>
                <a:lnTo>
                  <a:pt x="656018" y="779780"/>
                </a:lnTo>
                <a:lnTo>
                  <a:pt x="646671" y="786130"/>
                </a:lnTo>
                <a:lnTo>
                  <a:pt x="658482" y="775970"/>
                </a:lnTo>
                <a:lnTo>
                  <a:pt x="676376" y="763270"/>
                </a:lnTo>
                <a:lnTo>
                  <a:pt x="678053" y="762000"/>
                </a:lnTo>
                <a:lnTo>
                  <a:pt x="693127" y="750570"/>
                </a:lnTo>
                <a:lnTo>
                  <a:pt x="696480" y="748030"/>
                </a:lnTo>
                <a:lnTo>
                  <a:pt x="705675" y="740410"/>
                </a:lnTo>
                <a:lnTo>
                  <a:pt x="706805" y="739419"/>
                </a:lnTo>
                <a:lnTo>
                  <a:pt x="697750" y="745490"/>
                </a:lnTo>
                <a:lnTo>
                  <a:pt x="691134" y="750570"/>
                </a:lnTo>
                <a:lnTo>
                  <a:pt x="691756" y="748030"/>
                </a:lnTo>
                <a:lnTo>
                  <a:pt x="710946" y="732790"/>
                </a:lnTo>
                <a:lnTo>
                  <a:pt x="724738" y="720090"/>
                </a:lnTo>
                <a:lnTo>
                  <a:pt x="749084" y="695960"/>
                </a:lnTo>
                <a:lnTo>
                  <a:pt x="758024" y="689610"/>
                </a:lnTo>
                <a:lnTo>
                  <a:pt x="751459" y="697230"/>
                </a:lnTo>
                <a:lnTo>
                  <a:pt x="740968" y="707390"/>
                </a:lnTo>
                <a:lnTo>
                  <a:pt x="738085" y="712470"/>
                </a:lnTo>
                <a:lnTo>
                  <a:pt x="742772" y="709930"/>
                </a:lnTo>
                <a:lnTo>
                  <a:pt x="747255" y="707390"/>
                </a:lnTo>
                <a:lnTo>
                  <a:pt x="748792" y="707390"/>
                </a:lnTo>
                <a:lnTo>
                  <a:pt x="744639" y="712470"/>
                </a:lnTo>
                <a:lnTo>
                  <a:pt x="750239" y="707390"/>
                </a:lnTo>
                <a:lnTo>
                  <a:pt x="761428" y="697230"/>
                </a:lnTo>
                <a:lnTo>
                  <a:pt x="771156" y="687070"/>
                </a:lnTo>
                <a:lnTo>
                  <a:pt x="776008" y="681990"/>
                </a:lnTo>
                <a:lnTo>
                  <a:pt x="789622" y="668020"/>
                </a:lnTo>
                <a:lnTo>
                  <a:pt x="803503" y="652780"/>
                </a:lnTo>
                <a:lnTo>
                  <a:pt x="803503" y="654050"/>
                </a:lnTo>
                <a:lnTo>
                  <a:pt x="804532" y="652780"/>
                </a:lnTo>
                <a:lnTo>
                  <a:pt x="837349" y="610870"/>
                </a:lnTo>
                <a:lnTo>
                  <a:pt x="859675" y="577850"/>
                </a:lnTo>
                <a:lnTo>
                  <a:pt x="862037" y="574040"/>
                </a:lnTo>
                <a:lnTo>
                  <a:pt x="865200" y="568960"/>
                </a:lnTo>
                <a:lnTo>
                  <a:pt x="865860" y="567690"/>
                </a:lnTo>
                <a:lnTo>
                  <a:pt x="861834" y="574040"/>
                </a:lnTo>
                <a:lnTo>
                  <a:pt x="864349" y="568960"/>
                </a:lnTo>
                <a:lnTo>
                  <a:pt x="867244" y="563880"/>
                </a:lnTo>
                <a:lnTo>
                  <a:pt x="867968" y="562610"/>
                </a:lnTo>
                <a:lnTo>
                  <a:pt x="870661" y="557530"/>
                </a:lnTo>
                <a:lnTo>
                  <a:pt x="872007" y="554990"/>
                </a:lnTo>
                <a:lnTo>
                  <a:pt x="875753" y="547370"/>
                </a:lnTo>
                <a:lnTo>
                  <a:pt x="879271" y="542290"/>
                </a:lnTo>
                <a:lnTo>
                  <a:pt x="881316" y="538480"/>
                </a:lnTo>
                <a:lnTo>
                  <a:pt x="883373" y="534670"/>
                </a:lnTo>
                <a:lnTo>
                  <a:pt x="887158" y="527050"/>
                </a:lnTo>
                <a:lnTo>
                  <a:pt x="887818" y="525780"/>
                </a:lnTo>
                <a:lnTo>
                  <a:pt x="888276" y="525780"/>
                </a:lnTo>
                <a:lnTo>
                  <a:pt x="889279" y="521970"/>
                </a:lnTo>
                <a:lnTo>
                  <a:pt x="889609" y="521970"/>
                </a:lnTo>
                <a:lnTo>
                  <a:pt x="890524" y="519404"/>
                </a:lnTo>
                <a:lnTo>
                  <a:pt x="895070" y="506730"/>
                </a:lnTo>
                <a:lnTo>
                  <a:pt x="902931" y="481330"/>
                </a:lnTo>
                <a:lnTo>
                  <a:pt x="905535" y="472440"/>
                </a:lnTo>
                <a:lnTo>
                  <a:pt x="905916" y="471170"/>
                </a:lnTo>
                <a:lnTo>
                  <a:pt x="906843" y="464820"/>
                </a:lnTo>
                <a:lnTo>
                  <a:pt x="910450" y="448310"/>
                </a:lnTo>
                <a:lnTo>
                  <a:pt x="912114" y="440690"/>
                </a:lnTo>
                <a:lnTo>
                  <a:pt x="913574" y="435610"/>
                </a:lnTo>
                <a:lnTo>
                  <a:pt x="914336" y="435610"/>
                </a:lnTo>
                <a:lnTo>
                  <a:pt x="914425" y="429260"/>
                </a:lnTo>
                <a:lnTo>
                  <a:pt x="914539" y="422871"/>
                </a:lnTo>
                <a:lnTo>
                  <a:pt x="914641" y="419100"/>
                </a:lnTo>
                <a:lnTo>
                  <a:pt x="914755" y="415290"/>
                </a:lnTo>
                <a:lnTo>
                  <a:pt x="914857" y="408940"/>
                </a:lnTo>
                <a:lnTo>
                  <a:pt x="914933" y="402590"/>
                </a:lnTo>
                <a:lnTo>
                  <a:pt x="914831" y="398780"/>
                </a:lnTo>
                <a:lnTo>
                  <a:pt x="914730" y="394970"/>
                </a:lnTo>
                <a:lnTo>
                  <a:pt x="914692" y="393700"/>
                </a:lnTo>
                <a:lnTo>
                  <a:pt x="914590" y="389890"/>
                </a:lnTo>
                <a:lnTo>
                  <a:pt x="914666" y="373380"/>
                </a:lnTo>
                <a:lnTo>
                  <a:pt x="914133" y="370840"/>
                </a:lnTo>
                <a:lnTo>
                  <a:pt x="913536" y="367753"/>
                </a:lnTo>
                <a:lnTo>
                  <a:pt x="913536" y="420370"/>
                </a:lnTo>
                <a:lnTo>
                  <a:pt x="912571" y="429260"/>
                </a:lnTo>
                <a:lnTo>
                  <a:pt x="911453" y="436880"/>
                </a:lnTo>
                <a:lnTo>
                  <a:pt x="910297" y="443230"/>
                </a:lnTo>
                <a:lnTo>
                  <a:pt x="909231" y="448310"/>
                </a:lnTo>
                <a:lnTo>
                  <a:pt x="909891" y="443230"/>
                </a:lnTo>
                <a:lnTo>
                  <a:pt x="910323" y="439420"/>
                </a:lnTo>
                <a:lnTo>
                  <a:pt x="911491" y="429260"/>
                </a:lnTo>
                <a:lnTo>
                  <a:pt x="911783" y="426720"/>
                </a:lnTo>
                <a:lnTo>
                  <a:pt x="912075" y="424180"/>
                </a:lnTo>
                <a:lnTo>
                  <a:pt x="910488" y="426720"/>
                </a:lnTo>
                <a:lnTo>
                  <a:pt x="910450" y="420370"/>
                </a:lnTo>
                <a:lnTo>
                  <a:pt x="910348" y="419100"/>
                </a:lnTo>
                <a:lnTo>
                  <a:pt x="910602" y="417830"/>
                </a:lnTo>
                <a:lnTo>
                  <a:pt x="912342" y="408940"/>
                </a:lnTo>
                <a:lnTo>
                  <a:pt x="912431" y="410210"/>
                </a:lnTo>
                <a:lnTo>
                  <a:pt x="912533" y="411480"/>
                </a:lnTo>
                <a:lnTo>
                  <a:pt x="912622" y="412750"/>
                </a:lnTo>
                <a:lnTo>
                  <a:pt x="912723" y="414020"/>
                </a:lnTo>
                <a:lnTo>
                  <a:pt x="912812" y="415290"/>
                </a:lnTo>
                <a:lnTo>
                  <a:pt x="912914" y="416560"/>
                </a:lnTo>
                <a:lnTo>
                  <a:pt x="913003" y="417830"/>
                </a:lnTo>
                <a:lnTo>
                  <a:pt x="913536" y="420370"/>
                </a:lnTo>
                <a:lnTo>
                  <a:pt x="913536" y="367753"/>
                </a:lnTo>
                <a:lnTo>
                  <a:pt x="913396" y="367030"/>
                </a:lnTo>
                <a:lnTo>
                  <a:pt x="913295" y="365760"/>
                </a:lnTo>
                <a:lnTo>
                  <a:pt x="913193" y="364490"/>
                </a:lnTo>
                <a:lnTo>
                  <a:pt x="913091" y="363220"/>
                </a:lnTo>
                <a:lnTo>
                  <a:pt x="912990" y="361950"/>
                </a:lnTo>
                <a:lnTo>
                  <a:pt x="912939" y="361391"/>
                </a:lnTo>
                <a:lnTo>
                  <a:pt x="912939" y="364490"/>
                </a:lnTo>
                <a:lnTo>
                  <a:pt x="912545" y="363220"/>
                </a:lnTo>
                <a:lnTo>
                  <a:pt x="912342" y="361950"/>
                </a:lnTo>
                <a:lnTo>
                  <a:pt x="912342" y="360680"/>
                </a:lnTo>
                <a:lnTo>
                  <a:pt x="912939" y="364490"/>
                </a:lnTo>
                <a:lnTo>
                  <a:pt x="912939" y="361391"/>
                </a:lnTo>
                <a:lnTo>
                  <a:pt x="912876" y="360680"/>
                </a:lnTo>
                <a:lnTo>
                  <a:pt x="912774" y="356870"/>
                </a:lnTo>
                <a:lnTo>
                  <a:pt x="912672" y="353060"/>
                </a:lnTo>
                <a:lnTo>
                  <a:pt x="912558" y="346710"/>
                </a:lnTo>
                <a:lnTo>
                  <a:pt x="912431" y="344170"/>
                </a:lnTo>
                <a:lnTo>
                  <a:pt x="912317" y="341630"/>
                </a:lnTo>
                <a:lnTo>
                  <a:pt x="912266" y="340360"/>
                </a:lnTo>
                <a:lnTo>
                  <a:pt x="912139" y="337820"/>
                </a:lnTo>
                <a:lnTo>
                  <a:pt x="912672" y="341630"/>
                </a:lnTo>
                <a:lnTo>
                  <a:pt x="913396" y="345440"/>
                </a:lnTo>
                <a:lnTo>
                  <a:pt x="913663" y="346710"/>
                </a:lnTo>
                <a:lnTo>
                  <a:pt x="913599" y="345440"/>
                </a:lnTo>
                <a:lnTo>
                  <a:pt x="913536" y="344170"/>
                </a:lnTo>
                <a:lnTo>
                  <a:pt x="913472" y="342900"/>
                </a:lnTo>
                <a:lnTo>
                  <a:pt x="913396" y="341630"/>
                </a:lnTo>
                <a:lnTo>
                  <a:pt x="912952" y="337820"/>
                </a:lnTo>
                <a:lnTo>
                  <a:pt x="912342" y="332740"/>
                </a:lnTo>
                <a:lnTo>
                  <a:pt x="911809" y="332740"/>
                </a:lnTo>
                <a:lnTo>
                  <a:pt x="911707" y="331470"/>
                </a:lnTo>
                <a:lnTo>
                  <a:pt x="911618" y="330200"/>
                </a:lnTo>
                <a:lnTo>
                  <a:pt x="911517" y="328930"/>
                </a:lnTo>
                <a:lnTo>
                  <a:pt x="911415" y="327660"/>
                </a:lnTo>
                <a:lnTo>
                  <a:pt x="911301" y="326390"/>
                </a:lnTo>
                <a:lnTo>
                  <a:pt x="911186" y="325120"/>
                </a:lnTo>
                <a:lnTo>
                  <a:pt x="911085" y="323850"/>
                </a:lnTo>
                <a:lnTo>
                  <a:pt x="910983" y="322580"/>
                </a:lnTo>
                <a:lnTo>
                  <a:pt x="910882" y="321310"/>
                </a:lnTo>
                <a:lnTo>
                  <a:pt x="910780" y="320040"/>
                </a:lnTo>
                <a:lnTo>
                  <a:pt x="910678" y="318770"/>
                </a:lnTo>
                <a:lnTo>
                  <a:pt x="910615" y="320040"/>
                </a:lnTo>
                <a:lnTo>
                  <a:pt x="910424" y="321310"/>
                </a:lnTo>
                <a:lnTo>
                  <a:pt x="910323" y="322580"/>
                </a:lnTo>
                <a:lnTo>
                  <a:pt x="910221" y="323850"/>
                </a:lnTo>
                <a:lnTo>
                  <a:pt x="909243" y="318770"/>
                </a:lnTo>
                <a:lnTo>
                  <a:pt x="908761" y="316230"/>
                </a:lnTo>
                <a:lnTo>
                  <a:pt x="907707" y="312420"/>
                </a:lnTo>
                <a:lnTo>
                  <a:pt x="906970" y="309880"/>
                </a:lnTo>
                <a:lnTo>
                  <a:pt x="906881" y="309321"/>
                </a:lnTo>
                <a:lnTo>
                  <a:pt x="906767" y="308610"/>
                </a:lnTo>
                <a:lnTo>
                  <a:pt x="906653" y="307911"/>
                </a:lnTo>
                <a:lnTo>
                  <a:pt x="906564" y="307340"/>
                </a:lnTo>
                <a:lnTo>
                  <a:pt x="903871" y="290830"/>
                </a:lnTo>
                <a:lnTo>
                  <a:pt x="901484" y="280670"/>
                </a:lnTo>
                <a:lnTo>
                  <a:pt x="899680" y="273050"/>
                </a:lnTo>
                <a:lnTo>
                  <a:pt x="899617" y="272846"/>
                </a:lnTo>
                <a:lnTo>
                  <a:pt x="899617" y="370840"/>
                </a:lnTo>
                <a:lnTo>
                  <a:pt x="899617" y="375920"/>
                </a:lnTo>
                <a:lnTo>
                  <a:pt x="899477" y="376085"/>
                </a:lnTo>
                <a:lnTo>
                  <a:pt x="899477" y="394970"/>
                </a:lnTo>
                <a:lnTo>
                  <a:pt x="899414" y="397700"/>
                </a:lnTo>
                <a:lnTo>
                  <a:pt x="899414" y="419100"/>
                </a:lnTo>
                <a:lnTo>
                  <a:pt x="899020" y="419100"/>
                </a:lnTo>
                <a:lnTo>
                  <a:pt x="899083" y="417830"/>
                </a:lnTo>
                <a:lnTo>
                  <a:pt x="899350" y="417830"/>
                </a:lnTo>
                <a:lnTo>
                  <a:pt x="899414" y="419100"/>
                </a:lnTo>
                <a:lnTo>
                  <a:pt x="899414" y="397700"/>
                </a:lnTo>
                <a:lnTo>
                  <a:pt x="899388" y="398780"/>
                </a:lnTo>
                <a:lnTo>
                  <a:pt x="899287" y="402590"/>
                </a:lnTo>
                <a:lnTo>
                  <a:pt x="899147" y="401320"/>
                </a:lnTo>
                <a:lnTo>
                  <a:pt x="899083" y="394970"/>
                </a:lnTo>
                <a:lnTo>
                  <a:pt x="899477" y="394970"/>
                </a:lnTo>
                <a:lnTo>
                  <a:pt x="899477" y="376085"/>
                </a:lnTo>
                <a:lnTo>
                  <a:pt x="898956" y="376643"/>
                </a:lnTo>
                <a:lnTo>
                  <a:pt x="898956" y="394970"/>
                </a:lnTo>
                <a:lnTo>
                  <a:pt x="898880" y="396240"/>
                </a:lnTo>
                <a:lnTo>
                  <a:pt x="898817" y="397510"/>
                </a:lnTo>
                <a:lnTo>
                  <a:pt x="898740" y="398780"/>
                </a:lnTo>
                <a:lnTo>
                  <a:pt x="898664" y="400050"/>
                </a:lnTo>
                <a:lnTo>
                  <a:pt x="898601" y="401320"/>
                </a:lnTo>
                <a:lnTo>
                  <a:pt x="898512" y="402590"/>
                </a:lnTo>
                <a:lnTo>
                  <a:pt x="898423" y="403860"/>
                </a:lnTo>
                <a:lnTo>
                  <a:pt x="898334" y="405130"/>
                </a:lnTo>
                <a:lnTo>
                  <a:pt x="898245" y="406400"/>
                </a:lnTo>
                <a:lnTo>
                  <a:pt x="898156" y="407670"/>
                </a:lnTo>
                <a:lnTo>
                  <a:pt x="898055" y="408940"/>
                </a:lnTo>
                <a:lnTo>
                  <a:pt x="897953" y="410210"/>
                </a:lnTo>
                <a:lnTo>
                  <a:pt x="897864" y="411480"/>
                </a:lnTo>
                <a:lnTo>
                  <a:pt x="897763" y="412750"/>
                </a:lnTo>
                <a:lnTo>
                  <a:pt x="897661" y="414020"/>
                </a:lnTo>
                <a:lnTo>
                  <a:pt x="897559" y="415290"/>
                </a:lnTo>
                <a:lnTo>
                  <a:pt x="897458" y="416560"/>
                </a:lnTo>
                <a:lnTo>
                  <a:pt x="897356" y="417830"/>
                </a:lnTo>
                <a:lnTo>
                  <a:pt x="897267" y="419100"/>
                </a:lnTo>
                <a:lnTo>
                  <a:pt x="897166" y="420370"/>
                </a:lnTo>
                <a:lnTo>
                  <a:pt x="890930" y="426720"/>
                </a:lnTo>
                <a:lnTo>
                  <a:pt x="887755" y="429260"/>
                </a:lnTo>
                <a:lnTo>
                  <a:pt x="889012" y="425450"/>
                </a:lnTo>
                <a:lnTo>
                  <a:pt x="887133" y="427901"/>
                </a:lnTo>
                <a:lnTo>
                  <a:pt x="887133" y="472782"/>
                </a:lnTo>
                <a:lnTo>
                  <a:pt x="886752" y="477520"/>
                </a:lnTo>
                <a:lnTo>
                  <a:pt x="885634" y="481330"/>
                </a:lnTo>
                <a:lnTo>
                  <a:pt x="884237" y="486410"/>
                </a:lnTo>
                <a:lnTo>
                  <a:pt x="879132" y="491147"/>
                </a:lnTo>
                <a:lnTo>
                  <a:pt x="879132" y="539750"/>
                </a:lnTo>
                <a:lnTo>
                  <a:pt x="878535" y="541020"/>
                </a:lnTo>
                <a:lnTo>
                  <a:pt x="877874" y="542290"/>
                </a:lnTo>
                <a:lnTo>
                  <a:pt x="878141" y="541020"/>
                </a:lnTo>
                <a:lnTo>
                  <a:pt x="878471" y="541020"/>
                </a:lnTo>
                <a:lnTo>
                  <a:pt x="878674" y="539750"/>
                </a:lnTo>
                <a:lnTo>
                  <a:pt x="879132" y="539750"/>
                </a:lnTo>
                <a:lnTo>
                  <a:pt x="879132" y="491147"/>
                </a:lnTo>
                <a:lnTo>
                  <a:pt x="870572" y="499097"/>
                </a:lnTo>
                <a:lnTo>
                  <a:pt x="870572" y="519442"/>
                </a:lnTo>
                <a:lnTo>
                  <a:pt x="867803" y="524510"/>
                </a:lnTo>
                <a:lnTo>
                  <a:pt x="866343" y="527050"/>
                </a:lnTo>
                <a:lnTo>
                  <a:pt x="850099" y="543623"/>
                </a:lnTo>
                <a:lnTo>
                  <a:pt x="850099" y="557530"/>
                </a:lnTo>
                <a:lnTo>
                  <a:pt x="849439" y="558800"/>
                </a:lnTo>
                <a:lnTo>
                  <a:pt x="848906" y="560070"/>
                </a:lnTo>
                <a:lnTo>
                  <a:pt x="848309" y="561340"/>
                </a:lnTo>
                <a:lnTo>
                  <a:pt x="847521" y="562610"/>
                </a:lnTo>
                <a:lnTo>
                  <a:pt x="846594" y="562610"/>
                </a:lnTo>
                <a:lnTo>
                  <a:pt x="845794" y="563880"/>
                </a:lnTo>
                <a:lnTo>
                  <a:pt x="847026" y="561340"/>
                </a:lnTo>
                <a:lnTo>
                  <a:pt x="847648" y="560070"/>
                </a:lnTo>
                <a:lnTo>
                  <a:pt x="848448" y="560070"/>
                </a:lnTo>
                <a:lnTo>
                  <a:pt x="849312" y="558800"/>
                </a:lnTo>
                <a:lnTo>
                  <a:pt x="850099" y="557530"/>
                </a:lnTo>
                <a:lnTo>
                  <a:pt x="850099" y="543623"/>
                </a:lnTo>
                <a:lnTo>
                  <a:pt x="848906" y="544830"/>
                </a:lnTo>
                <a:lnTo>
                  <a:pt x="845654" y="548005"/>
                </a:lnTo>
                <a:lnTo>
                  <a:pt x="845654" y="562610"/>
                </a:lnTo>
                <a:lnTo>
                  <a:pt x="845058" y="563880"/>
                </a:lnTo>
                <a:lnTo>
                  <a:pt x="844397" y="565150"/>
                </a:lnTo>
                <a:lnTo>
                  <a:pt x="843737" y="565150"/>
                </a:lnTo>
                <a:lnTo>
                  <a:pt x="839762" y="570230"/>
                </a:lnTo>
                <a:lnTo>
                  <a:pt x="835850" y="574040"/>
                </a:lnTo>
                <a:lnTo>
                  <a:pt x="831811" y="577850"/>
                </a:lnTo>
                <a:lnTo>
                  <a:pt x="836383" y="571500"/>
                </a:lnTo>
                <a:lnTo>
                  <a:pt x="840816" y="566420"/>
                </a:lnTo>
                <a:lnTo>
                  <a:pt x="844727" y="561340"/>
                </a:lnTo>
                <a:lnTo>
                  <a:pt x="845654" y="562610"/>
                </a:lnTo>
                <a:lnTo>
                  <a:pt x="845654" y="548005"/>
                </a:lnTo>
                <a:lnTo>
                  <a:pt x="831938" y="561340"/>
                </a:lnTo>
                <a:lnTo>
                  <a:pt x="815822" y="579120"/>
                </a:lnTo>
                <a:lnTo>
                  <a:pt x="810260" y="585762"/>
                </a:lnTo>
                <a:lnTo>
                  <a:pt x="810260" y="610870"/>
                </a:lnTo>
                <a:lnTo>
                  <a:pt x="802690" y="619760"/>
                </a:lnTo>
                <a:lnTo>
                  <a:pt x="794639" y="628650"/>
                </a:lnTo>
                <a:lnTo>
                  <a:pt x="785863" y="637540"/>
                </a:lnTo>
                <a:lnTo>
                  <a:pt x="776135" y="647700"/>
                </a:lnTo>
                <a:lnTo>
                  <a:pt x="772033" y="654050"/>
                </a:lnTo>
                <a:lnTo>
                  <a:pt x="761923" y="665480"/>
                </a:lnTo>
                <a:lnTo>
                  <a:pt x="739927" y="685685"/>
                </a:lnTo>
                <a:lnTo>
                  <a:pt x="737755" y="687070"/>
                </a:lnTo>
                <a:lnTo>
                  <a:pt x="734301" y="689610"/>
                </a:lnTo>
                <a:lnTo>
                  <a:pt x="751878" y="669290"/>
                </a:lnTo>
                <a:lnTo>
                  <a:pt x="791667" y="631190"/>
                </a:lnTo>
                <a:lnTo>
                  <a:pt x="809536" y="610870"/>
                </a:lnTo>
                <a:lnTo>
                  <a:pt x="810260" y="610870"/>
                </a:lnTo>
                <a:lnTo>
                  <a:pt x="810260" y="585762"/>
                </a:lnTo>
                <a:lnTo>
                  <a:pt x="800925" y="596900"/>
                </a:lnTo>
                <a:lnTo>
                  <a:pt x="780897" y="615950"/>
                </a:lnTo>
                <a:lnTo>
                  <a:pt x="760641" y="635000"/>
                </a:lnTo>
                <a:lnTo>
                  <a:pt x="740232" y="656590"/>
                </a:lnTo>
                <a:lnTo>
                  <a:pt x="719721" y="676910"/>
                </a:lnTo>
                <a:lnTo>
                  <a:pt x="701954" y="695960"/>
                </a:lnTo>
                <a:lnTo>
                  <a:pt x="684237" y="713740"/>
                </a:lnTo>
                <a:lnTo>
                  <a:pt x="666673" y="732790"/>
                </a:lnTo>
                <a:lnTo>
                  <a:pt x="649389" y="750570"/>
                </a:lnTo>
                <a:lnTo>
                  <a:pt x="645553" y="754380"/>
                </a:lnTo>
                <a:lnTo>
                  <a:pt x="641769" y="758190"/>
                </a:lnTo>
                <a:lnTo>
                  <a:pt x="637933" y="762000"/>
                </a:lnTo>
                <a:lnTo>
                  <a:pt x="637463" y="760730"/>
                </a:lnTo>
                <a:lnTo>
                  <a:pt x="635673" y="763270"/>
                </a:lnTo>
                <a:lnTo>
                  <a:pt x="633755" y="765810"/>
                </a:lnTo>
                <a:lnTo>
                  <a:pt x="631901" y="767080"/>
                </a:lnTo>
                <a:lnTo>
                  <a:pt x="626059" y="772160"/>
                </a:lnTo>
                <a:lnTo>
                  <a:pt x="620356" y="778510"/>
                </a:lnTo>
                <a:lnTo>
                  <a:pt x="614591" y="783590"/>
                </a:lnTo>
                <a:lnTo>
                  <a:pt x="606729" y="788670"/>
                </a:lnTo>
                <a:lnTo>
                  <a:pt x="599440" y="793750"/>
                </a:lnTo>
                <a:lnTo>
                  <a:pt x="592950" y="797560"/>
                </a:lnTo>
                <a:lnTo>
                  <a:pt x="587552" y="800100"/>
                </a:lnTo>
                <a:lnTo>
                  <a:pt x="616127" y="769620"/>
                </a:lnTo>
                <a:lnTo>
                  <a:pt x="645998" y="740410"/>
                </a:lnTo>
                <a:lnTo>
                  <a:pt x="670039" y="716280"/>
                </a:lnTo>
                <a:lnTo>
                  <a:pt x="675093" y="711200"/>
                </a:lnTo>
                <a:lnTo>
                  <a:pt x="701357" y="681990"/>
                </a:lnTo>
                <a:lnTo>
                  <a:pt x="738962" y="645160"/>
                </a:lnTo>
                <a:lnTo>
                  <a:pt x="777836" y="608330"/>
                </a:lnTo>
                <a:lnTo>
                  <a:pt x="791781" y="594360"/>
                </a:lnTo>
                <a:lnTo>
                  <a:pt x="809523" y="576580"/>
                </a:lnTo>
                <a:lnTo>
                  <a:pt x="817130" y="568960"/>
                </a:lnTo>
                <a:lnTo>
                  <a:pt x="844334" y="542290"/>
                </a:lnTo>
                <a:lnTo>
                  <a:pt x="853414" y="533400"/>
                </a:lnTo>
                <a:lnTo>
                  <a:pt x="856005" y="530860"/>
                </a:lnTo>
                <a:lnTo>
                  <a:pt x="860907" y="527050"/>
                </a:lnTo>
                <a:lnTo>
                  <a:pt x="865682" y="523240"/>
                </a:lnTo>
                <a:lnTo>
                  <a:pt x="870572" y="519442"/>
                </a:lnTo>
                <a:lnTo>
                  <a:pt x="870572" y="499097"/>
                </a:lnTo>
                <a:lnTo>
                  <a:pt x="856856" y="511810"/>
                </a:lnTo>
                <a:lnTo>
                  <a:pt x="856602" y="511810"/>
                </a:lnTo>
                <a:lnTo>
                  <a:pt x="851027" y="516890"/>
                </a:lnTo>
                <a:lnTo>
                  <a:pt x="845527" y="521970"/>
                </a:lnTo>
                <a:lnTo>
                  <a:pt x="839889" y="527050"/>
                </a:lnTo>
                <a:lnTo>
                  <a:pt x="839228" y="527050"/>
                </a:lnTo>
                <a:lnTo>
                  <a:pt x="838695" y="528320"/>
                </a:lnTo>
                <a:lnTo>
                  <a:pt x="838174" y="528320"/>
                </a:lnTo>
                <a:lnTo>
                  <a:pt x="836320" y="529590"/>
                </a:lnTo>
                <a:lnTo>
                  <a:pt x="834529" y="532130"/>
                </a:lnTo>
                <a:lnTo>
                  <a:pt x="832662" y="533400"/>
                </a:lnTo>
                <a:lnTo>
                  <a:pt x="833602" y="529590"/>
                </a:lnTo>
                <a:lnTo>
                  <a:pt x="824852" y="542290"/>
                </a:lnTo>
                <a:lnTo>
                  <a:pt x="824318" y="541020"/>
                </a:lnTo>
                <a:lnTo>
                  <a:pt x="824712" y="539750"/>
                </a:lnTo>
                <a:lnTo>
                  <a:pt x="813714" y="547370"/>
                </a:lnTo>
                <a:lnTo>
                  <a:pt x="803808" y="557530"/>
                </a:lnTo>
                <a:lnTo>
                  <a:pt x="794232" y="567690"/>
                </a:lnTo>
                <a:lnTo>
                  <a:pt x="784275" y="576580"/>
                </a:lnTo>
                <a:lnTo>
                  <a:pt x="783818" y="575310"/>
                </a:lnTo>
                <a:lnTo>
                  <a:pt x="784682" y="572770"/>
                </a:lnTo>
                <a:lnTo>
                  <a:pt x="782091" y="574040"/>
                </a:lnTo>
                <a:lnTo>
                  <a:pt x="776185" y="580390"/>
                </a:lnTo>
                <a:lnTo>
                  <a:pt x="769772" y="584200"/>
                </a:lnTo>
                <a:lnTo>
                  <a:pt x="764971" y="588010"/>
                </a:lnTo>
                <a:lnTo>
                  <a:pt x="763866" y="594360"/>
                </a:lnTo>
                <a:lnTo>
                  <a:pt x="763066" y="594360"/>
                </a:lnTo>
                <a:lnTo>
                  <a:pt x="761276" y="593090"/>
                </a:lnTo>
                <a:lnTo>
                  <a:pt x="761746" y="591820"/>
                </a:lnTo>
                <a:lnTo>
                  <a:pt x="756310" y="596900"/>
                </a:lnTo>
                <a:lnTo>
                  <a:pt x="750747" y="603250"/>
                </a:lnTo>
                <a:lnTo>
                  <a:pt x="745045" y="608330"/>
                </a:lnTo>
                <a:lnTo>
                  <a:pt x="759294" y="593090"/>
                </a:lnTo>
                <a:lnTo>
                  <a:pt x="762863" y="589280"/>
                </a:lnTo>
                <a:lnTo>
                  <a:pt x="782739" y="570230"/>
                </a:lnTo>
                <a:lnTo>
                  <a:pt x="792695" y="561340"/>
                </a:lnTo>
                <a:lnTo>
                  <a:pt x="802652" y="552450"/>
                </a:lnTo>
                <a:lnTo>
                  <a:pt x="820534" y="532130"/>
                </a:lnTo>
                <a:lnTo>
                  <a:pt x="821601" y="533400"/>
                </a:lnTo>
                <a:lnTo>
                  <a:pt x="822756" y="532130"/>
                </a:lnTo>
                <a:lnTo>
                  <a:pt x="823912" y="530860"/>
                </a:lnTo>
                <a:lnTo>
                  <a:pt x="836637" y="516890"/>
                </a:lnTo>
                <a:lnTo>
                  <a:pt x="852881" y="501650"/>
                </a:lnTo>
                <a:lnTo>
                  <a:pt x="857161" y="497840"/>
                </a:lnTo>
                <a:lnTo>
                  <a:pt x="869975" y="486410"/>
                </a:lnTo>
                <a:lnTo>
                  <a:pt x="871575" y="485140"/>
                </a:lnTo>
                <a:lnTo>
                  <a:pt x="877963" y="480060"/>
                </a:lnTo>
                <a:lnTo>
                  <a:pt x="887133" y="472782"/>
                </a:lnTo>
                <a:lnTo>
                  <a:pt x="887133" y="427901"/>
                </a:lnTo>
                <a:lnTo>
                  <a:pt x="878268" y="439420"/>
                </a:lnTo>
                <a:lnTo>
                  <a:pt x="877747" y="438150"/>
                </a:lnTo>
                <a:lnTo>
                  <a:pt x="878408" y="436880"/>
                </a:lnTo>
                <a:lnTo>
                  <a:pt x="865416" y="447040"/>
                </a:lnTo>
                <a:lnTo>
                  <a:pt x="853528" y="457200"/>
                </a:lnTo>
                <a:lnTo>
                  <a:pt x="841984" y="469900"/>
                </a:lnTo>
                <a:lnTo>
                  <a:pt x="838098" y="473227"/>
                </a:lnTo>
                <a:lnTo>
                  <a:pt x="838098" y="486410"/>
                </a:lnTo>
                <a:lnTo>
                  <a:pt x="834199" y="490220"/>
                </a:lnTo>
                <a:lnTo>
                  <a:pt x="830351" y="494030"/>
                </a:lnTo>
                <a:lnTo>
                  <a:pt x="826643" y="497840"/>
                </a:lnTo>
                <a:lnTo>
                  <a:pt x="826109" y="496570"/>
                </a:lnTo>
                <a:lnTo>
                  <a:pt x="818819" y="505460"/>
                </a:lnTo>
                <a:lnTo>
                  <a:pt x="811212" y="514350"/>
                </a:lnTo>
                <a:lnTo>
                  <a:pt x="803325" y="521970"/>
                </a:lnTo>
                <a:lnTo>
                  <a:pt x="795223" y="530860"/>
                </a:lnTo>
                <a:lnTo>
                  <a:pt x="794753" y="529590"/>
                </a:lnTo>
                <a:lnTo>
                  <a:pt x="792632" y="532130"/>
                </a:lnTo>
                <a:lnTo>
                  <a:pt x="790244" y="534670"/>
                </a:lnTo>
                <a:lnTo>
                  <a:pt x="788060" y="537210"/>
                </a:lnTo>
                <a:lnTo>
                  <a:pt x="779373" y="545388"/>
                </a:lnTo>
                <a:lnTo>
                  <a:pt x="779373" y="561340"/>
                </a:lnTo>
                <a:lnTo>
                  <a:pt x="778179" y="562610"/>
                </a:lnTo>
                <a:lnTo>
                  <a:pt x="776859" y="563880"/>
                </a:lnTo>
                <a:lnTo>
                  <a:pt x="775728" y="565150"/>
                </a:lnTo>
                <a:lnTo>
                  <a:pt x="769759" y="570230"/>
                </a:lnTo>
                <a:lnTo>
                  <a:pt x="752983" y="585368"/>
                </a:lnTo>
                <a:lnTo>
                  <a:pt x="754392" y="582930"/>
                </a:lnTo>
                <a:lnTo>
                  <a:pt x="779373" y="561340"/>
                </a:lnTo>
                <a:lnTo>
                  <a:pt x="779373" y="545388"/>
                </a:lnTo>
                <a:lnTo>
                  <a:pt x="755650" y="567690"/>
                </a:lnTo>
                <a:lnTo>
                  <a:pt x="750671" y="572503"/>
                </a:lnTo>
                <a:lnTo>
                  <a:pt x="750671" y="588010"/>
                </a:lnTo>
                <a:lnTo>
                  <a:pt x="746429" y="591820"/>
                </a:lnTo>
                <a:lnTo>
                  <a:pt x="744245" y="593090"/>
                </a:lnTo>
                <a:lnTo>
                  <a:pt x="747026" y="589280"/>
                </a:lnTo>
                <a:lnTo>
                  <a:pt x="749020" y="588010"/>
                </a:lnTo>
                <a:lnTo>
                  <a:pt x="750074" y="586740"/>
                </a:lnTo>
                <a:lnTo>
                  <a:pt x="750671" y="588010"/>
                </a:lnTo>
                <a:lnTo>
                  <a:pt x="750671" y="572503"/>
                </a:lnTo>
                <a:lnTo>
                  <a:pt x="739876" y="582930"/>
                </a:lnTo>
                <a:lnTo>
                  <a:pt x="724890" y="599440"/>
                </a:lnTo>
                <a:lnTo>
                  <a:pt x="724090" y="600176"/>
                </a:lnTo>
                <a:lnTo>
                  <a:pt x="724090" y="645160"/>
                </a:lnTo>
                <a:lnTo>
                  <a:pt x="707707" y="662940"/>
                </a:lnTo>
                <a:lnTo>
                  <a:pt x="690219" y="680720"/>
                </a:lnTo>
                <a:lnTo>
                  <a:pt x="673087" y="697230"/>
                </a:lnTo>
                <a:lnTo>
                  <a:pt x="657745" y="716280"/>
                </a:lnTo>
                <a:lnTo>
                  <a:pt x="656615" y="715010"/>
                </a:lnTo>
                <a:lnTo>
                  <a:pt x="631266" y="744220"/>
                </a:lnTo>
                <a:lnTo>
                  <a:pt x="603440" y="770890"/>
                </a:lnTo>
                <a:lnTo>
                  <a:pt x="574827" y="797560"/>
                </a:lnTo>
                <a:lnTo>
                  <a:pt x="547116" y="825500"/>
                </a:lnTo>
                <a:lnTo>
                  <a:pt x="541362" y="830567"/>
                </a:lnTo>
                <a:lnTo>
                  <a:pt x="536651" y="835660"/>
                </a:lnTo>
                <a:lnTo>
                  <a:pt x="532079" y="840740"/>
                </a:lnTo>
                <a:lnTo>
                  <a:pt x="520979" y="848360"/>
                </a:lnTo>
                <a:lnTo>
                  <a:pt x="510070" y="855980"/>
                </a:lnTo>
                <a:lnTo>
                  <a:pt x="488721" y="871220"/>
                </a:lnTo>
                <a:lnTo>
                  <a:pt x="481431" y="875995"/>
                </a:lnTo>
                <a:lnTo>
                  <a:pt x="481431" y="920750"/>
                </a:lnTo>
                <a:lnTo>
                  <a:pt x="481317" y="920889"/>
                </a:lnTo>
                <a:lnTo>
                  <a:pt x="456704" y="949960"/>
                </a:lnTo>
                <a:lnTo>
                  <a:pt x="432396" y="980440"/>
                </a:lnTo>
                <a:lnTo>
                  <a:pt x="407517" y="1009650"/>
                </a:lnTo>
                <a:lnTo>
                  <a:pt x="381076" y="1036320"/>
                </a:lnTo>
                <a:lnTo>
                  <a:pt x="358279" y="1057910"/>
                </a:lnTo>
                <a:lnTo>
                  <a:pt x="337858" y="1085850"/>
                </a:lnTo>
                <a:lnTo>
                  <a:pt x="317792" y="1111250"/>
                </a:lnTo>
                <a:lnTo>
                  <a:pt x="296037" y="1132840"/>
                </a:lnTo>
                <a:lnTo>
                  <a:pt x="286270" y="1140460"/>
                </a:lnTo>
                <a:lnTo>
                  <a:pt x="276885" y="1149350"/>
                </a:lnTo>
                <a:lnTo>
                  <a:pt x="267817" y="1158240"/>
                </a:lnTo>
                <a:lnTo>
                  <a:pt x="258978" y="1165860"/>
                </a:lnTo>
                <a:lnTo>
                  <a:pt x="237909" y="1165860"/>
                </a:lnTo>
                <a:lnTo>
                  <a:pt x="264248" y="1137920"/>
                </a:lnTo>
                <a:lnTo>
                  <a:pt x="300456" y="1099820"/>
                </a:lnTo>
                <a:lnTo>
                  <a:pt x="357797" y="1041400"/>
                </a:lnTo>
                <a:lnTo>
                  <a:pt x="372960" y="1026160"/>
                </a:lnTo>
                <a:lnTo>
                  <a:pt x="407263" y="993140"/>
                </a:lnTo>
                <a:lnTo>
                  <a:pt x="441883" y="958850"/>
                </a:lnTo>
                <a:lnTo>
                  <a:pt x="475424" y="921994"/>
                </a:lnTo>
                <a:lnTo>
                  <a:pt x="476148" y="921994"/>
                </a:lnTo>
                <a:lnTo>
                  <a:pt x="476859" y="920750"/>
                </a:lnTo>
                <a:lnTo>
                  <a:pt x="481431" y="920750"/>
                </a:lnTo>
                <a:lnTo>
                  <a:pt x="481431" y="875995"/>
                </a:lnTo>
                <a:lnTo>
                  <a:pt x="477062" y="878840"/>
                </a:lnTo>
                <a:lnTo>
                  <a:pt x="486117" y="868680"/>
                </a:lnTo>
                <a:lnTo>
                  <a:pt x="490601" y="863600"/>
                </a:lnTo>
                <a:lnTo>
                  <a:pt x="495020" y="858520"/>
                </a:lnTo>
                <a:lnTo>
                  <a:pt x="496582" y="858520"/>
                </a:lnTo>
                <a:lnTo>
                  <a:pt x="506539" y="849630"/>
                </a:lnTo>
                <a:lnTo>
                  <a:pt x="529729" y="829310"/>
                </a:lnTo>
                <a:lnTo>
                  <a:pt x="540562" y="817880"/>
                </a:lnTo>
                <a:lnTo>
                  <a:pt x="541159" y="819150"/>
                </a:lnTo>
                <a:lnTo>
                  <a:pt x="567588" y="789940"/>
                </a:lnTo>
                <a:lnTo>
                  <a:pt x="625386" y="737870"/>
                </a:lnTo>
                <a:lnTo>
                  <a:pt x="626605" y="736549"/>
                </a:lnTo>
                <a:lnTo>
                  <a:pt x="640588" y="721360"/>
                </a:lnTo>
                <a:lnTo>
                  <a:pt x="651116" y="709930"/>
                </a:lnTo>
                <a:lnTo>
                  <a:pt x="652602" y="708660"/>
                </a:lnTo>
                <a:lnTo>
                  <a:pt x="657034" y="704850"/>
                </a:lnTo>
                <a:lnTo>
                  <a:pt x="668870" y="694690"/>
                </a:lnTo>
                <a:lnTo>
                  <a:pt x="687031" y="678180"/>
                </a:lnTo>
                <a:lnTo>
                  <a:pt x="724090" y="645160"/>
                </a:lnTo>
                <a:lnTo>
                  <a:pt x="724090" y="600176"/>
                </a:lnTo>
                <a:lnTo>
                  <a:pt x="710984" y="612140"/>
                </a:lnTo>
                <a:lnTo>
                  <a:pt x="697445" y="624840"/>
                </a:lnTo>
                <a:lnTo>
                  <a:pt x="684479" y="638810"/>
                </a:lnTo>
                <a:lnTo>
                  <a:pt x="672325" y="652780"/>
                </a:lnTo>
                <a:lnTo>
                  <a:pt x="668020" y="656590"/>
                </a:lnTo>
                <a:lnTo>
                  <a:pt x="663575" y="660400"/>
                </a:lnTo>
                <a:lnTo>
                  <a:pt x="659142" y="665480"/>
                </a:lnTo>
                <a:lnTo>
                  <a:pt x="641832" y="680783"/>
                </a:lnTo>
                <a:lnTo>
                  <a:pt x="641832" y="706120"/>
                </a:lnTo>
                <a:lnTo>
                  <a:pt x="641108" y="707390"/>
                </a:lnTo>
                <a:lnTo>
                  <a:pt x="640448" y="707390"/>
                </a:lnTo>
                <a:lnTo>
                  <a:pt x="639711" y="708660"/>
                </a:lnTo>
                <a:lnTo>
                  <a:pt x="639914" y="707390"/>
                </a:lnTo>
                <a:lnTo>
                  <a:pt x="640054" y="706120"/>
                </a:lnTo>
                <a:lnTo>
                  <a:pt x="639914" y="704850"/>
                </a:lnTo>
                <a:lnTo>
                  <a:pt x="640575" y="704850"/>
                </a:lnTo>
                <a:lnTo>
                  <a:pt x="641502" y="706120"/>
                </a:lnTo>
                <a:lnTo>
                  <a:pt x="641832" y="706120"/>
                </a:lnTo>
                <a:lnTo>
                  <a:pt x="641832" y="680783"/>
                </a:lnTo>
                <a:lnTo>
                  <a:pt x="637590" y="684530"/>
                </a:lnTo>
                <a:lnTo>
                  <a:pt x="626592" y="694740"/>
                </a:lnTo>
                <a:lnTo>
                  <a:pt x="626592" y="721360"/>
                </a:lnTo>
                <a:lnTo>
                  <a:pt x="621817" y="726440"/>
                </a:lnTo>
                <a:lnTo>
                  <a:pt x="617308" y="731520"/>
                </a:lnTo>
                <a:lnTo>
                  <a:pt x="613448" y="736549"/>
                </a:lnTo>
                <a:lnTo>
                  <a:pt x="612279" y="735330"/>
                </a:lnTo>
                <a:lnTo>
                  <a:pt x="592264" y="756920"/>
                </a:lnTo>
                <a:lnTo>
                  <a:pt x="570090" y="777240"/>
                </a:lnTo>
                <a:lnTo>
                  <a:pt x="547039" y="796290"/>
                </a:lnTo>
                <a:lnTo>
                  <a:pt x="524383" y="816610"/>
                </a:lnTo>
                <a:lnTo>
                  <a:pt x="524522" y="815340"/>
                </a:lnTo>
                <a:lnTo>
                  <a:pt x="529069" y="811530"/>
                </a:lnTo>
                <a:lnTo>
                  <a:pt x="533717" y="806386"/>
                </a:lnTo>
                <a:lnTo>
                  <a:pt x="541858" y="798830"/>
                </a:lnTo>
                <a:lnTo>
                  <a:pt x="547344" y="793750"/>
                </a:lnTo>
                <a:lnTo>
                  <a:pt x="548716" y="792480"/>
                </a:lnTo>
                <a:lnTo>
                  <a:pt x="553948" y="787400"/>
                </a:lnTo>
                <a:lnTo>
                  <a:pt x="559447" y="782320"/>
                </a:lnTo>
                <a:lnTo>
                  <a:pt x="558253" y="786130"/>
                </a:lnTo>
                <a:lnTo>
                  <a:pt x="560870" y="782320"/>
                </a:lnTo>
                <a:lnTo>
                  <a:pt x="568731" y="770890"/>
                </a:lnTo>
                <a:lnTo>
                  <a:pt x="569328" y="772160"/>
                </a:lnTo>
                <a:lnTo>
                  <a:pt x="568655" y="773430"/>
                </a:lnTo>
                <a:lnTo>
                  <a:pt x="572516" y="770890"/>
                </a:lnTo>
                <a:lnTo>
                  <a:pt x="590867" y="753110"/>
                </a:lnTo>
                <a:lnTo>
                  <a:pt x="591731" y="753110"/>
                </a:lnTo>
                <a:lnTo>
                  <a:pt x="596519" y="748030"/>
                </a:lnTo>
                <a:lnTo>
                  <a:pt x="597712" y="746760"/>
                </a:lnTo>
                <a:lnTo>
                  <a:pt x="603681" y="739140"/>
                </a:lnTo>
                <a:lnTo>
                  <a:pt x="609739" y="734060"/>
                </a:lnTo>
                <a:lnTo>
                  <a:pt x="615988" y="727710"/>
                </a:lnTo>
                <a:lnTo>
                  <a:pt x="616521" y="728980"/>
                </a:lnTo>
                <a:lnTo>
                  <a:pt x="615391" y="731520"/>
                </a:lnTo>
                <a:lnTo>
                  <a:pt x="616940" y="730834"/>
                </a:lnTo>
                <a:lnTo>
                  <a:pt x="618490" y="730110"/>
                </a:lnTo>
                <a:lnTo>
                  <a:pt x="619887" y="727710"/>
                </a:lnTo>
                <a:lnTo>
                  <a:pt x="620623" y="726440"/>
                </a:lnTo>
                <a:lnTo>
                  <a:pt x="626592" y="721360"/>
                </a:lnTo>
                <a:lnTo>
                  <a:pt x="626592" y="694740"/>
                </a:lnTo>
                <a:lnTo>
                  <a:pt x="615696" y="704850"/>
                </a:lnTo>
                <a:lnTo>
                  <a:pt x="571309" y="748030"/>
                </a:lnTo>
                <a:lnTo>
                  <a:pt x="575627" y="741680"/>
                </a:lnTo>
                <a:lnTo>
                  <a:pt x="579869" y="735330"/>
                </a:lnTo>
                <a:lnTo>
                  <a:pt x="584085" y="730110"/>
                </a:lnTo>
                <a:lnTo>
                  <a:pt x="585558" y="730110"/>
                </a:lnTo>
                <a:lnTo>
                  <a:pt x="594474" y="720090"/>
                </a:lnTo>
                <a:lnTo>
                  <a:pt x="615442" y="698500"/>
                </a:lnTo>
                <a:lnTo>
                  <a:pt x="625132" y="688340"/>
                </a:lnTo>
                <a:lnTo>
                  <a:pt x="625729" y="688340"/>
                </a:lnTo>
                <a:lnTo>
                  <a:pt x="630301" y="681990"/>
                </a:lnTo>
                <a:lnTo>
                  <a:pt x="635342" y="675640"/>
                </a:lnTo>
                <a:lnTo>
                  <a:pt x="640575" y="669290"/>
                </a:lnTo>
                <a:lnTo>
                  <a:pt x="648576" y="661670"/>
                </a:lnTo>
                <a:lnTo>
                  <a:pt x="656323" y="654050"/>
                </a:lnTo>
                <a:lnTo>
                  <a:pt x="708774" y="603250"/>
                </a:lnTo>
                <a:lnTo>
                  <a:pt x="759345" y="557530"/>
                </a:lnTo>
                <a:lnTo>
                  <a:pt x="796137" y="524510"/>
                </a:lnTo>
                <a:lnTo>
                  <a:pt x="820356" y="501650"/>
                </a:lnTo>
                <a:lnTo>
                  <a:pt x="837844" y="485140"/>
                </a:lnTo>
                <a:lnTo>
                  <a:pt x="838098" y="486410"/>
                </a:lnTo>
                <a:lnTo>
                  <a:pt x="838098" y="473227"/>
                </a:lnTo>
                <a:lnTo>
                  <a:pt x="830084" y="480060"/>
                </a:lnTo>
                <a:lnTo>
                  <a:pt x="829614" y="478790"/>
                </a:lnTo>
                <a:lnTo>
                  <a:pt x="830808" y="476250"/>
                </a:lnTo>
                <a:lnTo>
                  <a:pt x="827963" y="477520"/>
                </a:lnTo>
                <a:lnTo>
                  <a:pt x="820762" y="485140"/>
                </a:lnTo>
                <a:lnTo>
                  <a:pt x="807656" y="494030"/>
                </a:lnTo>
                <a:lnTo>
                  <a:pt x="805827" y="501650"/>
                </a:lnTo>
                <a:lnTo>
                  <a:pt x="804964" y="501650"/>
                </a:lnTo>
                <a:lnTo>
                  <a:pt x="803109" y="500380"/>
                </a:lnTo>
                <a:lnTo>
                  <a:pt x="803706" y="499110"/>
                </a:lnTo>
                <a:lnTo>
                  <a:pt x="788517" y="514350"/>
                </a:lnTo>
                <a:lnTo>
                  <a:pt x="772858" y="529590"/>
                </a:lnTo>
                <a:lnTo>
                  <a:pt x="756805" y="543560"/>
                </a:lnTo>
                <a:lnTo>
                  <a:pt x="740473" y="557530"/>
                </a:lnTo>
                <a:lnTo>
                  <a:pt x="767765" y="529590"/>
                </a:lnTo>
                <a:lnTo>
                  <a:pt x="823036" y="471170"/>
                </a:lnTo>
                <a:lnTo>
                  <a:pt x="837653" y="454660"/>
                </a:lnTo>
                <a:lnTo>
                  <a:pt x="850036" y="440690"/>
                </a:lnTo>
                <a:lnTo>
                  <a:pt x="851230" y="443230"/>
                </a:lnTo>
                <a:lnTo>
                  <a:pt x="853490" y="440690"/>
                </a:lnTo>
                <a:lnTo>
                  <a:pt x="858024" y="435610"/>
                </a:lnTo>
                <a:lnTo>
                  <a:pt x="862558" y="430530"/>
                </a:lnTo>
                <a:lnTo>
                  <a:pt x="874395" y="417830"/>
                </a:lnTo>
                <a:lnTo>
                  <a:pt x="886574" y="406400"/>
                </a:lnTo>
                <a:lnTo>
                  <a:pt x="893445" y="400050"/>
                </a:lnTo>
                <a:lnTo>
                  <a:pt x="898956" y="394970"/>
                </a:lnTo>
                <a:lnTo>
                  <a:pt x="898956" y="376643"/>
                </a:lnTo>
                <a:lnTo>
                  <a:pt x="890333" y="386080"/>
                </a:lnTo>
                <a:lnTo>
                  <a:pt x="885494" y="389890"/>
                </a:lnTo>
                <a:lnTo>
                  <a:pt x="886091" y="387350"/>
                </a:lnTo>
                <a:lnTo>
                  <a:pt x="878598" y="400050"/>
                </a:lnTo>
                <a:lnTo>
                  <a:pt x="878078" y="398780"/>
                </a:lnTo>
                <a:lnTo>
                  <a:pt x="878344" y="397510"/>
                </a:lnTo>
                <a:lnTo>
                  <a:pt x="868324" y="406400"/>
                </a:lnTo>
                <a:lnTo>
                  <a:pt x="859523" y="416560"/>
                </a:lnTo>
                <a:lnTo>
                  <a:pt x="851077" y="426720"/>
                </a:lnTo>
                <a:lnTo>
                  <a:pt x="842149" y="435610"/>
                </a:lnTo>
                <a:lnTo>
                  <a:pt x="841552" y="435610"/>
                </a:lnTo>
                <a:lnTo>
                  <a:pt x="842149" y="431800"/>
                </a:lnTo>
                <a:lnTo>
                  <a:pt x="839762" y="433070"/>
                </a:lnTo>
                <a:lnTo>
                  <a:pt x="834593" y="440690"/>
                </a:lnTo>
                <a:lnTo>
                  <a:pt x="828675" y="444500"/>
                </a:lnTo>
                <a:lnTo>
                  <a:pt x="824331" y="448310"/>
                </a:lnTo>
                <a:lnTo>
                  <a:pt x="824230" y="449580"/>
                </a:lnTo>
                <a:lnTo>
                  <a:pt x="824141" y="450850"/>
                </a:lnTo>
                <a:lnTo>
                  <a:pt x="824039" y="452120"/>
                </a:lnTo>
                <a:lnTo>
                  <a:pt x="823950" y="453390"/>
                </a:lnTo>
                <a:lnTo>
                  <a:pt x="823849" y="454660"/>
                </a:lnTo>
                <a:lnTo>
                  <a:pt x="823061" y="454660"/>
                </a:lnTo>
                <a:lnTo>
                  <a:pt x="821131" y="453390"/>
                </a:lnTo>
                <a:lnTo>
                  <a:pt x="821397" y="452120"/>
                </a:lnTo>
                <a:lnTo>
                  <a:pt x="804265" y="472440"/>
                </a:lnTo>
                <a:lnTo>
                  <a:pt x="786142" y="492760"/>
                </a:lnTo>
                <a:lnTo>
                  <a:pt x="767295" y="511810"/>
                </a:lnTo>
                <a:lnTo>
                  <a:pt x="747953" y="530860"/>
                </a:lnTo>
                <a:lnTo>
                  <a:pt x="735190" y="549910"/>
                </a:lnTo>
                <a:lnTo>
                  <a:pt x="719404" y="567690"/>
                </a:lnTo>
                <a:lnTo>
                  <a:pt x="703224" y="584200"/>
                </a:lnTo>
                <a:lnTo>
                  <a:pt x="689292" y="603250"/>
                </a:lnTo>
                <a:lnTo>
                  <a:pt x="688035" y="601980"/>
                </a:lnTo>
                <a:lnTo>
                  <a:pt x="682294" y="610870"/>
                </a:lnTo>
                <a:lnTo>
                  <a:pt x="676148" y="618490"/>
                </a:lnTo>
                <a:lnTo>
                  <a:pt x="669671" y="624840"/>
                </a:lnTo>
                <a:lnTo>
                  <a:pt x="662914" y="632460"/>
                </a:lnTo>
                <a:lnTo>
                  <a:pt x="655307" y="640080"/>
                </a:lnTo>
                <a:lnTo>
                  <a:pt x="647827" y="646430"/>
                </a:lnTo>
                <a:lnTo>
                  <a:pt x="640588" y="654050"/>
                </a:lnTo>
                <a:lnTo>
                  <a:pt x="633691" y="661670"/>
                </a:lnTo>
                <a:lnTo>
                  <a:pt x="628777" y="666750"/>
                </a:lnTo>
                <a:lnTo>
                  <a:pt x="626262" y="669290"/>
                </a:lnTo>
                <a:lnTo>
                  <a:pt x="625868" y="668020"/>
                </a:lnTo>
                <a:lnTo>
                  <a:pt x="622617" y="671830"/>
                </a:lnTo>
                <a:lnTo>
                  <a:pt x="619175" y="675640"/>
                </a:lnTo>
                <a:lnTo>
                  <a:pt x="614337" y="680720"/>
                </a:lnTo>
                <a:lnTo>
                  <a:pt x="613003" y="681990"/>
                </a:lnTo>
                <a:lnTo>
                  <a:pt x="611543" y="684530"/>
                </a:lnTo>
                <a:lnTo>
                  <a:pt x="588340" y="706120"/>
                </a:lnTo>
                <a:lnTo>
                  <a:pt x="539127" y="749300"/>
                </a:lnTo>
                <a:lnTo>
                  <a:pt x="515175" y="770890"/>
                </a:lnTo>
                <a:lnTo>
                  <a:pt x="510794" y="775004"/>
                </a:lnTo>
                <a:lnTo>
                  <a:pt x="510794" y="792480"/>
                </a:lnTo>
                <a:lnTo>
                  <a:pt x="510527" y="793750"/>
                </a:lnTo>
                <a:lnTo>
                  <a:pt x="510197" y="793750"/>
                </a:lnTo>
                <a:lnTo>
                  <a:pt x="510730" y="792480"/>
                </a:lnTo>
                <a:lnTo>
                  <a:pt x="510794" y="775004"/>
                </a:lnTo>
                <a:lnTo>
                  <a:pt x="504342" y="781050"/>
                </a:lnTo>
                <a:lnTo>
                  <a:pt x="503186" y="782294"/>
                </a:lnTo>
                <a:lnTo>
                  <a:pt x="503186" y="806386"/>
                </a:lnTo>
                <a:lnTo>
                  <a:pt x="497535" y="808990"/>
                </a:lnTo>
                <a:lnTo>
                  <a:pt x="491045" y="821690"/>
                </a:lnTo>
                <a:lnTo>
                  <a:pt x="481139" y="830567"/>
                </a:lnTo>
                <a:lnTo>
                  <a:pt x="469900" y="839470"/>
                </a:lnTo>
                <a:lnTo>
                  <a:pt x="459498" y="850900"/>
                </a:lnTo>
                <a:lnTo>
                  <a:pt x="458431" y="852170"/>
                </a:lnTo>
                <a:lnTo>
                  <a:pt x="456107" y="853440"/>
                </a:lnTo>
                <a:lnTo>
                  <a:pt x="455917" y="853440"/>
                </a:lnTo>
                <a:lnTo>
                  <a:pt x="455714" y="854710"/>
                </a:lnTo>
                <a:lnTo>
                  <a:pt x="455447" y="854710"/>
                </a:lnTo>
                <a:lnTo>
                  <a:pt x="451866" y="857885"/>
                </a:lnTo>
                <a:lnTo>
                  <a:pt x="451866" y="919480"/>
                </a:lnTo>
                <a:lnTo>
                  <a:pt x="450875" y="920750"/>
                </a:lnTo>
                <a:lnTo>
                  <a:pt x="450405" y="920750"/>
                </a:lnTo>
                <a:lnTo>
                  <a:pt x="417652" y="949960"/>
                </a:lnTo>
                <a:lnTo>
                  <a:pt x="385927" y="981710"/>
                </a:lnTo>
                <a:lnTo>
                  <a:pt x="354901" y="1011034"/>
                </a:lnTo>
                <a:lnTo>
                  <a:pt x="354901" y="1026160"/>
                </a:lnTo>
                <a:lnTo>
                  <a:pt x="350583" y="1032510"/>
                </a:lnTo>
                <a:lnTo>
                  <a:pt x="345782" y="1038733"/>
                </a:lnTo>
                <a:lnTo>
                  <a:pt x="345935" y="1038733"/>
                </a:lnTo>
                <a:lnTo>
                  <a:pt x="340842" y="1041400"/>
                </a:lnTo>
                <a:lnTo>
                  <a:pt x="340575" y="1041400"/>
                </a:lnTo>
                <a:lnTo>
                  <a:pt x="341045" y="1040130"/>
                </a:lnTo>
                <a:lnTo>
                  <a:pt x="341591" y="1038758"/>
                </a:lnTo>
                <a:lnTo>
                  <a:pt x="343560" y="1037590"/>
                </a:lnTo>
                <a:lnTo>
                  <a:pt x="348869" y="1031240"/>
                </a:lnTo>
                <a:lnTo>
                  <a:pt x="350253" y="1032510"/>
                </a:lnTo>
                <a:lnTo>
                  <a:pt x="351078" y="1031240"/>
                </a:lnTo>
                <a:lnTo>
                  <a:pt x="354368" y="1026160"/>
                </a:lnTo>
                <a:lnTo>
                  <a:pt x="354901" y="1026160"/>
                </a:lnTo>
                <a:lnTo>
                  <a:pt x="354901" y="1011034"/>
                </a:lnTo>
                <a:lnTo>
                  <a:pt x="353669" y="1012190"/>
                </a:lnTo>
                <a:lnTo>
                  <a:pt x="341553" y="1021600"/>
                </a:lnTo>
                <a:lnTo>
                  <a:pt x="341553" y="1038783"/>
                </a:lnTo>
                <a:lnTo>
                  <a:pt x="325348" y="1051560"/>
                </a:lnTo>
                <a:lnTo>
                  <a:pt x="311404" y="1066800"/>
                </a:lnTo>
                <a:lnTo>
                  <a:pt x="298297" y="1084580"/>
                </a:lnTo>
                <a:lnTo>
                  <a:pt x="284568" y="1099820"/>
                </a:lnTo>
                <a:lnTo>
                  <a:pt x="284175" y="1096010"/>
                </a:lnTo>
                <a:lnTo>
                  <a:pt x="284060" y="1094701"/>
                </a:lnTo>
                <a:lnTo>
                  <a:pt x="277228" y="1104900"/>
                </a:lnTo>
                <a:lnTo>
                  <a:pt x="267423" y="1116330"/>
                </a:lnTo>
                <a:lnTo>
                  <a:pt x="256806" y="1126490"/>
                </a:lnTo>
                <a:lnTo>
                  <a:pt x="247586" y="1137920"/>
                </a:lnTo>
                <a:lnTo>
                  <a:pt x="247053" y="1135380"/>
                </a:lnTo>
                <a:lnTo>
                  <a:pt x="242811" y="1144270"/>
                </a:lnTo>
                <a:lnTo>
                  <a:pt x="240030" y="1141730"/>
                </a:lnTo>
                <a:lnTo>
                  <a:pt x="234492" y="1148080"/>
                </a:lnTo>
                <a:lnTo>
                  <a:pt x="229171" y="1154430"/>
                </a:lnTo>
                <a:lnTo>
                  <a:pt x="224002" y="1160780"/>
                </a:lnTo>
                <a:lnTo>
                  <a:pt x="218948" y="1167130"/>
                </a:lnTo>
                <a:lnTo>
                  <a:pt x="196900" y="1167130"/>
                </a:lnTo>
                <a:lnTo>
                  <a:pt x="190119" y="1168400"/>
                </a:lnTo>
                <a:lnTo>
                  <a:pt x="191173" y="1167130"/>
                </a:lnTo>
                <a:lnTo>
                  <a:pt x="199580" y="1156970"/>
                </a:lnTo>
                <a:lnTo>
                  <a:pt x="229273" y="1129030"/>
                </a:lnTo>
                <a:lnTo>
                  <a:pt x="271297" y="1099820"/>
                </a:lnTo>
                <a:lnTo>
                  <a:pt x="292328" y="1087120"/>
                </a:lnTo>
                <a:lnTo>
                  <a:pt x="292430" y="1086840"/>
                </a:lnTo>
                <a:lnTo>
                  <a:pt x="294601" y="1080770"/>
                </a:lnTo>
                <a:lnTo>
                  <a:pt x="296621" y="1074420"/>
                </a:lnTo>
                <a:lnTo>
                  <a:pt x="298589" y="1067981"/>
                </a:lnTo>
                <a:lnTo>
                  <a:pt x="300609" y="1062990"/>
                </a:lnTo>
                <a:lnTo>
                  <a:pt x="302006" y="1062990"/>
                </a:lnTo>
                <a:lnTo>
                  <a:pt x="300812" y="1064260"/>
                </a:lnTo>
                <a:lnTo>
                  <a:pt x="302272" y="1062990"/>
                </a:lnTo>
                <a:lnTo>
                  <a:pt x="306654" y="1059180"/>
                </a:lnTo>
                <a:lnTo>
                  <a:pt x="319697" y="1052830"/>
                </a:lnTo>
                <a:lnTo>
                  <a:pt x="325539" y="1047750"/>
                </a:lnTo>
                <a:lnTo>
                  <a:pt x="326059" y="1049020"/>
                </a:lnTo>
                <a:lnTo>
                  <a:pt x="325399" y="1050290"/>
                </a:lnTo>
                <a:lnTo>
                  <a:pt x="328015" y="1047750"/>
                </a:lnTo>
                <a:lnTo>
                  <a:pt x="330631" y="1045210"/>
                </a:lnTo>
                <a:lnTo>
                  <a:pt x="341553" y="1038783"/>
                </a:lnTo>
                <a:lnTo>
                  <a:pt x="341553" y="1021600"/>
                </a:lnTo>
                <a:lnTo>
                  <a:pt x="319468" y="1038733"/>
                </a:lnTo>
                <a:lnTo>
                  <a:pt x="296532" y="1054100"/>
                </a:lnTo>
                <a:lnTo>
                  <a:pt x="275259" y="1075690"/>
                </a:lnTo>
                <a:lnTo>
                  <a:pt x="254457" y="1096010"/>
                </a:lnTo>
                <a:lnTo>
                  <a:pt x="233070" y="1113790"/>
                </a:lnTo>
                <a:lnTo>
                  <a:pt x="241884" y="1102360"/>
                </a:lnTo>
                <a:lnTo>
                  <a:pt x="252399" y="1092200"/>
                </a:lnTo>
                <a:lnTo>
                  <a:pt x="259372" y="1085850"/>
                </a:lnTo>
                <a:lnTo>
                  <a:pt x="263550" y="1082040"/>
                </a:lnTo>
                <a:lnTo>
                  <a:pt x="274231" y="1070610"/>
                </a:lnTo>
                <a:lnTo>
                  <a:pt x="277482" y="1067981"/>
                </a:lnTo>
                <a:lnTo>
                  <a:pt x="282079" y="1064260"/>
                </a:lnTo>
                <a:lnTo>
                  <a:pt x="283641" y="1062990"/>
                </a:lnTo>
                <a:lnTo>
                  <a:pt x="312343" y="1040130"/>
                </a:lnTo>
                <a:lnTo>
                  <a:pt x="313093" y="1038733"/>
                </a:lnTo>
                <a:lnTo>
                  <a:pt x="313601" y="1035050"/>
                </a:lnTo>
                <a:lnTo>
                  <a:pt x="314071" y="1032510"/>
                </a:lnTo>
                <a:lnTo>
                  <a:pt x="314794" y="1032510"/>
                </a:lnTo>
                <a:lnTo>
                  <a:pt x="315518" y="1031240"/>
                </a:lnTo>
                <a:lnTo>
                  <a:pt x="316255" y="1031240"/>
                </a:lnTo>
                <a:lnTo>
                  <a:pt x="316788" y="1029970"/>
                </a:lnTo>
                <a:lnTo>
                  <a:pt x="317309" y="1027430"/>
                </a:lnTo>
                <a:lnTo>
                  <a:pt x="317715" y="1026160"/>
                </a:lnTo>
                <a:lnTo>
                  <a:pt x="329704" y="1016000"/>
                </a:lnTo>
                <a:lnTo>
                  <a:pt x="335876" y="1010920"/>
                </a:lnTo>
                <a:lnTo>
                  <a:pt x="362432" y="986790"/>
                </a:lnTo>
                <a:lnTo>
                  <a:pt x="388391" y="963930"/>
                </a:lnTo>
                <a:lnTo>
                  <a:pt x="413664" y="942340"/>
                </a:lnTo>
                <a:lnTo>
                  <a:pt x="438213" y="919480"/>
                </a:lnTo>
                <a:lnTo>
                  <a:pt x="451866" y="919480"/>
                </a:lnTo>
                <a:lnTo>
                  <a:pt x="451866" y="857885"/>
                </a:lnTo>
                <a:lnTo>
                  <a:pt x="448271" y="861060"/>
                </a:lnTo>
                <a:lnTo>
                  <a:pt x="426681" y="878840"/>
                </a:lnTo>
                <a:lnTo>
                  <a:pt x="441972" y="863600"/>
                </a:lnTo>
                <a:lnTo>
                  <a:pt x="457034" y="847090"/>
                </a:lnTo>
                <a:lnTo>
                  <a:pt x="471830" y="830567"/>
                </a:lnTo>
                <a:lnTo>
                  <a:pt x="486333" y="812800"/>
                </a:lnTo>
                <a:lnTo>
                  <a:pt x="486867" y="814070"/>
                </a:lnTo>
                <a:lnTo>
                  <a:pt x="487451" y="814070"/>
                </a:lnTo>
                <a:lnTo>
                  <a:pt x="488632" y="812800"/>
                </a:lnTo>
                <a:lnTo>
                  <a:pt x="489813" y="811530"/>
                </a:lnTo>
                <a:lnTo>
                  <a:pt x="492175" y="808990"/>
                </a:lnTo>
                <a:lnTo>
                  <a:pt x="501992" y="800811"/>
                </a:lnTo>
                <a:lnTo>
                  <a:pt x="498995" y="803910"/>
                </a:lnTo>
                <a:lnTo>
                  <a:pt x="502932" y="806386"/>
                </a:lnTo>
                <a:lnTo>
                  <a:pt x="503186" y="806386"/>
                </a:lnTo>
                <a:lnTo>
                  <a:pt x="503186" y="782294"/>
                </a:lnTo>
                <a:lnTo>
                  <a:pt x="494868" y="791210"/>
                </a:lnTo>
                <a:lnTo>
                  <a:pt x="485495" y="800100"/>
                </a:lnTo>
                <a:lnTo>
                  <a:pt x="475005" y="811530"/>
                </a:lnTo>
                <a:lnTo>
                  <a:pt x="473011" y="808990"/>
                </a:lnTo>
                <a:lnTo>
                  <a:pt x="454926" y="830567"/>
                </a:lnTo>
                <a:lnTo>
                  <a:pt x="411276" y="866140"/>
                </a:lnTo>
                <a:lnTo>
                  <a:pt x="393077" y="887730"/>
                </a:lnTo>
                <a:lnTo>
                  <a:pt x="392963" y="886460"/>
                </a:lnTo>
                <a:lnTo>
                  <a:pt x="392849" y="885190"/>
                </a:lnTo>
                <a:lnTo>
                  <a:pt x="392747" y="883920"/>
                </a:lnTo>
                <a:lnTo>
                  <a:pt x="389801" y="889000"/>
                </a:lnTo>
                <a:lnTo>
                  <a:pt x="384644" y="894080"/>
                </a:lnTo>
                <a:lnTo>
                  <a:pt x="381025" y="899160"/>
                </a:lnTo>
                <a:lnTo>
                  <a:pt x="382663" y="902970"/>
                </a:lnTo>
                <a:lnTo>
                  <a:pt x="376174" y="905510"/>
                </a:lnTo>
                <a:lnTo>
                  <a:pt x="365709" y="920750"/>
                </a:lnTo>
                <a:lnTo>
                  <a:pt x="351701" y="932180"/>
                </a:lnTo>
                <a:lnTo>
                  <a:pt x="339458" y="941362"/>
                </a:lnTo>
                <a:lnTo>
                  <a:pt x="339458" y="960120"/>
                </a:lnTo>
                <a:lnTo>
                  <a:pt x="296291" y="1005840"/>
                </a:lnTo>
                <a:lnTo>
                  <a:pt x="284899" y="1017498"/>
                </a:lnTo>
                <a:lnTo>
                  <a:pt x="284899" y="1036320"/>
                </a:lnTo>
                <a:lnTo>
                  <a:pt x="280593" y="1041400"/>
                </a:lnTo>
                <a:lnTo>
                  <a:pt x="276237" y="1046454"/>
                </a:lnTo>
                <a:lnTo>
                  <a:pt x="272110" y="1051560"/>
                </a:lnTo>
                <a:lnTo>
                  <a:pt x="267271" y="1055370"/>
                </a:lnTo>
                <a:lnTo>
                  <a:pt x="262432" y="1060450"/>
                </a:lnTo>
                <a:lnTo>
                  <a:pt x="258851" y="1064260"/>
                </a:lnTo>
                <a:lnTo>
                  <a:pt x="258254" y="1062990"/>
                </a:lnTo>
                <a:lnTo>
                  <a:pt x="256336" y="1066800"/>
                </a:lnTo>
                <a:lnTo>
                  <a:pt x="254609" y="1067981"/>
                </a:lnTo>
                <a:lnTo>
                  <a:pt x="253377" y="1067981"/>
                </a:lnTo>
                <a:lnTo>
                  <a:pt x="252095" y="1066800"/>
                </a:lnTo>
                <a:lnTo>
                  <a:pt x="249047" y="1070610"/>
                </a:lnTo>
                <a:lnTo>
                  <a:pt x="246126" y="1073150"/>
                </a:lnTo>
                <a:lnTo>
                  <a:pt x="243281" y="1075690"/>
                </a:lnTo>
                <a:lnTo>
                  <a:pt x="234657" y="1082040"/>
                </a:lnTo>
                <a:lnTo>
                  <a:pt x="230543" y="1085850"/>
                </a:lnTo>
                <a:lnTo>
                  <a:pt x="231546" y="1080770"/>
                </a:lnTo>
                <a:lnTo>
                  <a:pt x="233730" y="1071880"/>
                </a:lnTo>
                <a:lnTo>
                  <a:pt x="234594" y="1071880"/>
                </a:lnTo>
                <a:lnTo>
                  <a:pt x="235127" y="1073150"/>
                </a:lnTo>
                <a:lnTo>
                  <a:pt x="234061" y="1074420"/>
                </a:lnTo>
                <a:lnTo>
                  <a:pt x="236740" y="1071880"/>
                </a:lnTo>
                <a:lnTo>
                  <a:pt x="239407" y="1069340"/>
                </a:lnTo>
                <a:lnTo>
                  <a:pt x="251612" y="1061720"/>
                </a:lnTo>
                <a:lnTo>
                  <a:pt x="256997" y="1057910"/>
                </a:lnTo>
                <a:lnTo>
                  <a:pt x="257594" y="1057910"/>
                </a:lnTo>
                <a:lnTo>
                  <a:pt x="256997" y="1059180"/>
                </a:lnTo>
                <a:lnTo>
                  <a:pt x="258584" y="1057910"/>
                </a:lnTo>
                <a:lnTo>
                  <a:pt x="261785" y="1055370"/>
                </a:lnTo>
                <a:lnTo>
                  <a:pt x="267817" y="1050290"/>
                </a:lnTo>
                <a:lnTo>
                  <a:pt x="273850" y="1046454"/>
                </a:lnTo>
                <a:lnTo>
                  <a:pt x="278536" y="1040130"/>
                </a:lnTo>
                <a:lnTo>
                  <a:pt x="279996" y="1040130"/>
                </a:lnTo>
                <a:lnTo>
                  <a:pt x="283578" y="1035050"/>
                </a:lnTo>
                <a:lnTo>
                  <a:pt x="284035" y="1035050"/>
                </a:lnTo>
                <a:lnTo>
                  <a:pt x="284632" y="1036320"/>
                </a:lnTo>
                <a:lnTo>
                  <a:pt x="284899" y="1036320"/>
                </a:lnTo>
                <a:lnTo>
                  <a:pt x="284899" y="1017498"/>
                </a:lnTo>
                <a:lnTo>
                  <a:pt x="273939" y="1028700"/>
                </a:lnTo>
                <a:lnTo>
                  <a:pt x="250240" y="1049020"/>
                </a:lnTo>
                <a:lnTo>
                  <a:pt x="226923" y="1066800"/>
                </a:lnTo>
                <a:lnTo>
                  <a:pt x="184708" y="1113790"/>
                </a:lnTo>
                <a:lnTo>
                  <a:pt x="180238" y="1117333"/>
                </a:lnTo>
                <a:lnTo>
                  <a:pt x="180238" y="1131570"/>
                </a:lnTo>
                <a:lnTo>
                  <a:pt x="172173" y="1140460"/>
                </a:lnTo>
                <a:lnTo>
                  <a:pt x="164287" y="1149350"/>
                </a:lnTo>
                <a:lnTo>
                  <a:pt x="156502" y="1158240"/>
                </a:lnTo>
                <a:lnTo>
                  <a:pt x="148818" y="1167130"/>
                </a:lnTo>
                <a:lnTo>
                  <a:pt x="141135" y="1167130"/>
                </a:lnTo>
                <a:lnTo>
                  <a:pt x="147777" y="1160780"/>
                </a:lnTo>
                <a:lnTo>
                  <a:pt x="150431" y="1158240"/>
                </a:lnTo>
                <a:lnTo>
                  <a:pt x="160045" y="1149350"/>
                </a:lnTo>
                <a:lnTo>
                  <a:pt x="169976" y="1140460"/>
                </a:lnTo>
                <a:lnTo>
                  <a:pt x="180238" y="1131570"/>
                </a:lnTo>
                <a:lnTo>
                  <a:pt x="180238" y="1117333"/>
                </a:lnTo>
                <a:lnTo>
                  <a:pt x="162204" y="1131570"/>
                </a:lnTo>
                <a:lnTo>
                  <a:pt x="157568" y="1134110"/>
                </a:lnTo>
                <a:lnTo>
                  <a:pt x="153263" y="1137920"/>
                </a:lnTo>
                <a:lnTo>
                  <a:pt x="148818" y="1140460"/>
                </a:lnTo>
                <a:lnTo>
                  <a:pt x="174637" y="1116330"/>
                </a:lnTo>
                <a:lnTo>
                  <a:pt x="186855" y="1104900"/>
                </a:lnTo>
                <a:lnTo>
                  <a:pt x="222821" y="1069340"/>
                </a:lnTo>
                <a:lnTo>
                  <a:pt x="227952" y="1064260"/>
                </a:lnTo>
                <a:lnTo>
                  <a:pt x="261340" y="1031240"/>
                </a:lnTo>
                <a:lnTo>
                  <a:pt x="264083" y="1028700"/>
                </a:lnTo>
                <a:lnTo>
                  <a:pt x="299681" y="995680"/>
                </a:lnTo>
                <a:lnTo>
                  <a:pt x="323938" y="974090"/>
                </a:lnTo>
                <a:lnTo>
                  <a:pt x="339458" y="960120"/>
                </a:lnTo>
                <a:lnTo>
                  <a:pt x="339458" y="941362"/>
                </a:lnTo>
                <a:lnTo>
                  <a:pt x="336461" y="943610"/>
                </a:lnTo>
                <a:lnTo>
                  <a:pt x="322351" y="960120"/>
                </a:lnTo>
                <a:lnTo>
                  <a:pt x="322414" y="957580"/>
                </a:lnTo>
                <a:lnTo>
                  <a:pt x="317576" y="963930"/>
                </a:lnTo>
                <a:lnTo>
                  <a:pt x="311619" y="971550"/>
                </a:lnTo>
                <a:lnTo>
                  <a:pt x="306349" y="973924"/>
                </a:lnTo>
                <a:lnTo>
                  <a:pt x="305714" y="972820"/>
                </a:lnTo>
                <a:lnTo>
                  <a:pt x="306781" y="971550"/>
                </a:lnTo>
                <a:lnTo>
                  <a:pt x="290372" y="982980"/>
                </a:lnTo>
                <a:lnTo>
                  <a:pt x="276161" y="998220"/>
                </a:lnTo>
                <a:lnTo>
                  <a:pt x="262750" y="1013460"/>
                </a:lnTo>
                <a:lnTo>
                  <a:pt x="248780" y="1028700"/>
                </a:lnTo>
                <a:lnTo>
                  <a:pt x="248678" y="1027430"/>
                </a:lnTo>
                <a:lnTo>
                  <a:pt x="248577" y="1026160"/>
                </a:lnTo>
                <a:lnTo>
                  <a:pt x="248475" y="1024890"/>
                </a:lnTo>
                <a:lnTo>
                  <a:pt x="248373" y="1023620"/>
                </a:lnTo>
                <a:lnTo>
                  <a:pt x="241388" y="1033780"/>
                </a:lnTo>
                <a:lnTo>
                  <a:pt x="231432" y="1043940"/>
                </a:lnTo>
                <a:lnTo>
                  <a:pt x="220637" y="1054100"/>
                </a:lnTo>
                <a:lnTo>
                  <a:pt x="211188" y="1064260"/>
                </a:lnTo>
                <a:lnTo>
                  <a:pt x="210731" y="1061720"/>
                </a:lnTo>
                <a:lnTo>
                  <a:pt x="206286" y="1069340"/>
                </a:lnTo>
                <a:lnTo>
                  <a:pt x="203631" y="1066800"/>
                </a:lnTo>
                <a:lnTo>
                  <a:pt x="192125" y="1079500"/>
                </a:lnTo>
                <a:lnTo>
                  <a:pt x="181305" y="1092200"/>
                </a:lnTo>
                <a:lnTo>
                  <a:pt x="170624" y="1103630"/>
                </a:lnTo>
                <a:lnTo>
                  <a:pt x="159562" y="1116330"/>
                </a:lnTo>
                <a:lnTo>
                  <a:pt x="158165" y="1112520"/>
                </a:lnTo>
                <a:lnTo>
                  <a:pt x="148729" y="1125220"/>
                </a:lnTo>
                <a:lnTo>
                  <a:pt x="137172" y="1136650"/>
                </a:lnTo>
                <a:lnTo>
                  <a:pt x="125044" y="1148080"/>
                </a:lnTo>
                <a:lnTo>
                  <a:pt x="113893" y="1160780"/>
                </a:lnTo>
                <a:lnTo>
                  <a:pt x="114160" y="1158240"/>
                </a:lnTo>
                <a:lnTo>
                  <a:pt x="110642" y="1162050"/>
                </a:lnTo>
                <a:lnTo>
                  <a:pt x="107391" y="1165860"/>
                </a:lnTo>
                <a:lnTo>
                  <a:pt x="104076" y="1168400"/>
                </a:lnTo>
                <a:lnTo>
                  <a:pt x="89827" y="1168400"/>
                </a:lnTo>
                <a:lnTo>
                  <a:pt x="94462" y="1162050"/>
                </a:lnTo>
                <a:lnTo>
                  <a:pt x="98971" y="1156970"/>
                </a:lnTo>
                <a:lnTo>
                  <a:pt x="102616" y="1151890"/>
                </a:lnTo>
                <a:lnTo>
                  <a:pt x="107327" y="1151890"/>
                </a:lnTo>
                <a:lnTo>
                  <a:pt x="112166" y="1140460"/>
                </a:lnTo>
                <a:lnTo>
                  <a:pt x="116738" y="1143000"/>
                </a:lnTo>
                <a:lnTo>
                  <a:pt x="118706" y="1140460"/>
                </a:lnTo>
                <a:lnTo>
                  <a:pt x="141401" y="1111250"/>
                </a:lnTo>
                <a:lnTo>
                  <a:pt x="171030" y="1079500"/>
                </a:lnTo>
                <a:lnTo>
                  <a:pt x="187350" y="1065530"/>
                </a:lnTo>
                <a:lnTo>
                  <a:pt x="191795" y="1061720"/>
                </a:lnTo>
                <a:lnTo>
                  <a:pt x="193281" y="1060450"/>
                </a:lnTo>
                <a:lnTo>
                  <a:pt x="203657" y="1051560"/>
                </a:lnTo>
                <a:lnTo>
                  <a:pt x="237312" y="1024890"/>
                </a:lnTo>
                <a:lnTo>
                  <a:pt x="239966" y="1018540"/>
                </a:lnTo>
                <a:lnTo>
                  <a:pt x="239979" y="1018349"/>
                </a:lnTo>
                <a:lnTo>
                  <a:pt x="241160" y="1008380"/>
                </a:lnTo>
                <a:lnTo>
                  <a:pt x="243471" y="1000760"/>
                </a:lnTo>
                <a:lnTo>
                  <a:pt x="244868" y="1000760"/>
                </a:lnTo>
                <a:lnTo>
                  <a:pt x="243801" y="1002030"/>
                </a:lnTo>
                <a:lnTo>
                  <a:pt x="245160" y="1000760"/>
                </a:lnTo>
                <a:lnTo>
                  <a:pt x="249224" y="996950"/>
                </a:lnTo>
                <a:lnTo>
                  <a:pt x="261594" y="989330"/>
                </a:lnTo>
                <a:lnTo>
                  <a:pt x="267004" y="984250"/>
                </a:lnTo>
                <a:lnTo>
                  <a:pt x="267601" y="985520"/>
                </a:lnTo>
                <a:lnTo>
                  <a:pt x="267068" y="986790"/>
                </a:lnTo>
                <a:lnTo>
                  <a:pt x="269455" y="984250"/>
                </a:lnTo>
                <a:lnTo>
                  <a:pt x="271843" y="981710"/>
                </a:lnTo>
                <a:lnTo>
                  <a:pt x="277939" y="976630"/>
                </a:lnTo>
                <a:lnTo>
                  <a:pt x="284010" y="972820"/>
                </a:lnTo>
                <a:lnTo>
                  <a:pt x="288747" y="965200"/>
                </a:lnTo>
                <a:lnTo>
                  <a:pt x="290207" y="966470"/>
                </a:lnTo>
                <a:lnTo>
                  <a:pt x="290918" y="965200"/>
                </a:lnTo>
                <a:lnTo>
                  <a:pt x="293789" y="960120"/>
                </a:lnTo>
                <a:lnTo>
                  <a:pt x="294906" y="961390"/>
                </a:lnTo>
                <a:lnTo>
                  <a:pt x="295948" y="962914"/>
                </a:lnTo>
                <a:lnTo>
                  <a:pt x="298843" y="960120"/>
                </a:lnTo>
                <a:lnTo>
                  <a:pt x="330415" y="929640"/>
                </a:lnTo>
                <a:lnTo>
                  <a:pt x="402513" y="853440"/>
                </a:lnTo>
                <a:lnTo>
                  <a:pt x="439102" y="815340"/>
                </a:lnTo>
                <a:lnTo>
                  <a:pt x="476923" y="778510"/>
                </a:lnTo>
                <a:lnTo>
                  <a:pt x="475792" y="782320"/>
                </a:lnTo>
                <a:lnTo>
                  <a:pt x="478561" y="778510"/>
                </a:lnTo>
                <a:lnTo>
                  <a:pt x="485940" y="768350"/>
                </a:lnTo>
                <a:lnTo>
                  <a:pt x="486473" y="769620"/>
                </a:lnTo>
                <a:lnTo>
                  <a:pt x="485940" y="770890"/>
                </a:lnTo>
                <a:lnTo>
                  <a:pt x="489064" y="768350"/>
                </a:lnTo>
                <a:lnTo>
                  <a:pt x="498436" y="760730"/>
                </a:lnTo>
                <a:lnTo>
                  <a:pt x="509790" y="748030"/>
                </a:lnTo>
                <a:lnTo>
                  <a:pt x="520814" y="736549"/>
                </a:lnTo>
                <a:lnTo>
                  <a:pt x="532142" y="725170"/>
                </a:lnTo>
                <a:lnTo>
                  <a:pt x="532663" y="725170"/>
                </a:lnTo>
                <a:lnTo>
                  <a:pt x="531609" y="728980"/>
                </a:lnTo>
                <a:lnTo>
                  <a:pt x="534454" y="727710"/>
                </a:lnTo>
                <a:lnTo>
                  <a:pt x="536409" y="725170"/>
                </a:lnTo>
                <a:lnTo>
                  <a:pt x="541274" y="718820"/>
                </a:lnTo>
                <a:lnTo>
                  <a:pt x="554012" y="709930"/>
                </a:lnTo>
                <a:lnTo>
                  <a:pt x="555599" y="702310"/>
                </a:lnTo>
                <a:lnTo>
                  <a:pt x="556463" y="702310"/>
                </a:lnTo>
                <a:lnTo>
                  <a:pt x="558393" y="703580"/>
                </a:lnTo>
                <a:lnTo>
                  <a:pt x="557860" y="704850"/>
                </a:lnTo>
                <a:lnTo>
                  <a:pt x="560222" y="702310"/>
                </a:lnTo>
                <a:lnTo>
                  <a:pt x="580326" y="680720"/>
                </a:lnTo>
                <a:lnTo>
                  <a:pt x="603796" y="657860"/>
                </a:lnTo>
                <a:lnTo>
                  <a:pt x="627976" y="635000"/>
                </a:lnTo>
                <a:lnTo>
                  <a:pt x="652576" y="613410"/>
                </a:lnTo>
                <a:lnTo>
                  <a:pt x="670115" y="590550"/>
                </a:lnTo>
                <a:lnTo>
                  <a:pt x="690803" y="570230"/>
                </a:lnTo>
                <a:lnTo>
                  <a:pt x="711974" y="549910"/>
                </a:lnTo>
                <a:lnTo>
                  <a:pt x="730923" y="528320"/>
                </a:lnTo>
                <a:lnTo>
                  <a:pt x="732053" y="529590"/>
                </a:lnTo>
                <a:lnTo>
                  <a:pt x="733209" y="528320"/>
                </a:lnTo>
                <a:lnTo>
                  <a:pt x="757415" y="501650"/>
                </a:lnTo>
                <a:lnTo>
                  <a:pt x="785469" y="476250"/>
                </a:lnTo>
                <a:lnTo>
                  <a:pt x="814501" y="450850"/>
                </a:lnTo>
                <a:lnTo>
                  <a:pt x="853719" y="415290"/>
                </a:lnTo>
                <a:lnTo>
                  <a:pt x="863257" y="405130"/>
                </a:lnTo>
                <a:lnTo>
                  <a:pt x="872693" y="396240"/>
                </a:lnTo>
                <a:lnTo>
                  <a:pt x="883310" y="386080"/>
                </a:lnTo>
                <a:lnTo>
                  <a:pt x="885304" y="387350"/>
                </a:lnTo>
                <a:lnTo>
                  <a:pt x="886091" y="386080"/>
                </a:lnTo>
                <a:lnTo>
                  <a:pt x="887679" y="383540"/>
                </a:lnTo>
                <a:lnTo>
                  <a:pt x="889279" y="381000"/>
                </a:lnTo>
                <a:lnTo>
                  <a:pt x="894308" y="375920"/>
                </a:lnTo>
                <a:lnTo>
                  <a:pt x="899617" y="370840"/>
                </a:lnTo>
                <a:lnTo>
                  <a:pt x="899617" y="272846"/>
                </a:lnTo>
                <a:lnTo>
                  <a:pt x="898753" y="270052"/>
                </a:lnTo>
                <a:lnTo>
                  <a:pt x="898753" y="353060"/>
                </a:lnTo>
                <a:lnTo>
                  <a:pt x="885240" y="368300"/>
                </a:lnTo>
                <a:lnTo>
                  <a:pt x="878573" y="374650"/>
                </a:lnTo>
                <a:lnTo>
                  <a:pt x="871969" y="383540"/>
                </a:lnTo>
                <a:lnTo>
                  <a:pt x="871448" y="382270"/>
                </a:lnTo>
                <a:lnTo>
                  <a:pt x="870673" y="382270"/>
                </a:lnTo>
                <a:lnTo>
                  <a:pt x="858418" y="393700"/>
                </a:lnTo>
                <a:lnTo>
                  <a:pt x="830973" y="417830"/>
                </a:lnTo>
                <a:lnTo>
                  <a:pt x="818019" y="431800"/>
                </a:lnTo>
                <a:lnTo>
                  <a:pt x="817486" y="430530"/>
                </a:lnTo>
                <a:lnTo>
                  <a:pt x="785698" y="464820"/>
                </a:lnTo>
                <a:lnTo>
                  <a:pt x="751509" y="496570"/>
                </a:lnTo>
                <a:lnTo>
                  <a:pt x="717753" y="528320"/>
                </a:lnTo>
                <a:lnTo>
                  <a:pt x="687311" y="561340"/>
                </a:lnTo>
                <a:lnTo>
                  <a:pt x="605917" y="638810"/>
                </a:lnTo>
                <a:lnTo>
                  <a:pt x="564629" y="679450"/>
                </a:lnTo>
                <a:lnTo>
                  <a:pt x="524179" y="718820"/>
                </a:lnTo>
                <a:lnTo>
                  <a:pt x="523062" y="717550"/>
                </a:lnTo>
                <a:lnTo>
                  <a:pt x="491210" y="749300"/>
                </a:lnTo>
                <a:lnTo>
                  <a:pt x="457822" y="778510"/>
                </a:lnTo>
                <a:lnTo>
                  <a:pt x="424370" y="808990"/>
                </a:lnTo>
                <a:lnTo>
                  <a:pt x="392341" y="839470"/>
                </a:lnTo>
                <a:lnTo>
                  <a:pt x="358533" y="872490"/>
                </a:lnTo>
                <a:lnTo>
                  <a:pt x="294386" y="943610"/>
                </a:lnTo>
                <a:lnTo>
                  <a:pt x="260045" y="975360"/>
                </a:lnTo>
                <a:lnTo>
                  <a:pt x="237871" y="994410"/>
                </a:lnTo>
                <a:lnTo>
                  <a:pt x="217678" y="1017270"/>
                </a:lnTo>
                <a:lnTo>
                  <a:pt x="197980" y="1040130"/>
                </a:lnTo>
                <a:lnTo>
                  <a:pt x="177253" y="1060450"/>
                </a:lnTo>
                <a:lnTo>
                  <a:pt x="182511" y="1054100"/>
                </a:lnTo>
                <a:lnTo>
                  <a:pt x="187579" y="1047750"/>
                </a:lnTo>
                <a:lnTo>
                  <a:pt x="191985" y="1041400"/>
                </a:lnTo>
                <a:lnTo>
                  <a:pt x="195224" y="1033780"/>
                </a:lnTo>
                <a:lnTo>
                  <a:pt x="200583" y="1035050"/>
                </a:lnTo>
                <a:lnTo>
                  <a:pt x="200977" y="1033780"/>
                </a:lnTo>
                <a:lnTo>
                  <a:pt x="204101" y="1023620"/>
                </a:lnTo>
                <a:lnTo>
                  <a:pt x="210464" y="1023620"/>
                </a:lnTo>
                <a:lnTo>
                  <a:pt x="210731" y="1022350"/>
                </a:lnTo>
                <a:lnTo>
                  <a:pt x="211264" y="1019810"/>
                </a:lnTo>
                <a:lnTo>
                  <a:pt x="213715" y="1017270"/>
                </a:lnTo>
                <a:lnTo>
                  <a:pt x="212255" y="1014730"/>
                </a:lnTo>
                <a:lnTo>
                  <a:pt x="234708" y="990600"/>
                </a:lnTo>
                <a:lnTo>
                  <a:pt x="256222" y="966470"/>
                </a:lnTo>
                <a:lnTo>
                  <a:pt x="265836" y="955040"/>
                </a:lnTo>
                <a:lnTo>
                  <a:pt x="277596" y="941070"/>
                </a:lnTo>
                <a:lnTo>
                  <a:pt x="281089" y="937260"/>
                </a:lnTo>
                <a:lnTo>
                  <a:pt x="292709" y="924560"/>
                </a:lnTo>
                <a:lnTo>
                  <a:pt x="293865" y="923290"/>
                </a:lnTo>
                <a:lnTo>
                  <a:pt x="295059" y="921994"/>
                </a:lnTo>
                <a:lnTo>
                  <a:pt x="298526" y="918210"/>
                </a:lnTo>
                <a:lnTo>
                  <a:pt x="299681" y="916940"/>
                </a:lnTo>
                <a:lnTo>
                  <a:pt x="299808" y="916724"/>
                </a:lnTo>
                <a:lnTo>
                  <a:pt x="303885" y="909320"/>
                </a:lnTo>
                <a:lnTo>
                  <a:pt x="308089" y="901700"/>
                </a:lnTo>
                <a:lnTo>
                  <a:pt x="334086" y="877570"/>
                </a:lnTo>
                <a:lnTo>
                  <a:pt x="346481" y="863600"/>
                </a:lnTo>
                <a:lnTo>
                  <a:pt x="346875" y="863600"/>
                </a:lnTo>
                <a:lnTo>
                  <a:pt x="347141" y="864870"/>
                </a:lnTo>
                <a:lnTo>
                  <a:pt x="347776" y="863600"/>
                </a:lnTo>
                <a:lnTo>
                  <a:pt x="348399" y="862330"/>
                </a:lnTo>
                <a:lnTo>
                  <a:pt x="349224" y="861060"/>
                </a:lnTo>
                <a:lnTo>
                  <a:pt x="350062" y="859790"/>
                </a:lnTo>
                <a:lnTo>
                  <a:pt x="351853" y="857250"/>
                </a:lnTo>
                <a:lnTo>
                  <a:pt x="383857" y="824230"/>
                </a:lnTo>
                <a:lnTo>
                  <a:pt x="399846" y="806386"/>
                </a:lnTo>
                <a:lnTo>
                  <a:pt x="415683" y="789940"/>
                </a:lnTo>
                <a:lnTo>
                  <a:pt x="421513" y="783590"/>
                </a:lnTo>
                <a:lnTo>
                  <a:pt x="432981" y="772160"/>
                </a:lnTo>
                <a:lnTo>
                  <a:pt x="454977" y="751840"/>
                </a:lnTo>
                <a:lnTo>
                  <a:pt x="476719" y="731520"/>
                </a:lnTo>
                <a:lnTo>
                  <a:pt x="497459" y="712470"/>
                </a:lnTo>
                <a:lnTo>
                  <a:pt x="516432" y="690880"/>
                </a:lnTo>
                <a:lnTo>
                  <a:pt x="556501" y="655320"/>
                </a:lnTo>
                <a:lnTo>
                  <a:pt x="586714" y="627380"/>
                </a:lnTo>
                <a:lnTo>
                  <a:pt x="597712" y="617220"/>
                </a:lnTo>
                <a:lnTo>
                  <a:pt x="639102" y="577850"/>
                </a:lnTo>
                <a:lnTo>
                  <a:pt x="647217" y="570230"/>
                </a:lnTo>
                <a:lnTo>
                  <a:pt x="679691" y="539750"/>
                </a:lnTo>
                <a:lnTo>
                  <a:pt x="680745" y="541020"/>
                </a:lnTo>
                <a:lnTo>
                  <a:pt x="682078" y="539750"/>
                </a:lnTo>
                <a:lnTo>
                  <a:pt x="699477" y="523240"/>
                </a:lnTo>
                <a:lnTo>
                  <a:pt x="712851" y="510540"/>
                </a:lnTo>
                <a:lnTo>
                  <a:pt x="734199" y="492760"/>
                </a:lnTo>
                <a:lnTo>
                  <a:pt x="746404" y="482600"/>
                </a:lnTo>
                <a:lnTo>
                  <a:pt x="780059" y="454660"/>
                </a:lnTo>
                <a:lnTo>
                  <a:pt x="812457" y="425450"/>
                </a:lnTo>
                <a:lnTo>
                  <a:pt x="834720" y="405130"/>
                </a:lnTo>
                <a:lnTo>
                  <a:pt x="856005" y="384810"/>
                </a:lnTo>
                <a:lnTo>
                  <a:pt x="897623" y="341630"/>
                </a:lnTo>
                <a:lnTo>
                  <a:pt x="898093" y="345440"/>
                </a:lnTo>
                <a:lnTo>
                  <a:pt x="898486" y="349250"/>
                </a:lnTo>
                <a:lnTo>
                  <a:pt x="898575" y="350520"/>
                </a:lnTo>
                <a:lnTo>
                  <a:pt x="898664" y="351790"/>
                </a:lnTo>
                <a:lnTo>
                  <a:pt x="898753" y="353060"/>
                </a:lnTo>
                <a:lnTo>
                  <a:pt x="898753" y="270052"/>
                </a:lnTo>
                <a:lnTo>
                  <a:pt x="897331" y="265430"/>
                </a:lnTo>
                <a:lnTo>
                  <a:pt x="894600" y="256540"/>
                </a:lnTo>
                <a:lnTo>
                  <a:pt x="894524" y="256311"/>
                </a:lnTo>
                <a:lnTo>
                  <a:pt x="894524" y="321310"/>
                </a:lnTo>
                <a:lnTo>
                  <a:pt x="893305" y="322580"/>
                </a:lnTo>
                <a:lnTo>
                  <a:pt x="861288" y="353060"/>
                </a:lnTo>
                <a:lnTo>
                  <a:pt x="828332" y="386080"/>
                </a:lnTo>
                <a:lnTo>
                  <a:pt x="795337" y="417830"/>
                </a:lnTo>
                <a:lnTo>
                  <a:pt x="761885" y="450850"/>
                </a:lnTo>
                <a:lnTo>
                  <a:pt x="727544" y="482600"/>
                </a:lnTo>
                <a:lnTo>
                  <a:pt x="728675" y="478790"/>
                </a:lnTo>
                <a:lnTo>
                  <a:pt x="718400" y="492760"/>
                </a:lnTo>
                <a:lnTo>
                  <a:pt x="717867" y="491490"/>
                </a:lnTo>
                <a:lnTo>
                  <a:pt x="718083" y="490474"/>
                </a:lnTo>
                <a:lnTo>
                  <a:pt x="708990" y="496570"/>
                </a:lnTo>
                <a:lnTo>
                  <a:pt x="700239" y="505460"/>
                </a:lnTo>
                <a:lnTo>
                  <a:pt x="687171" y="519404"/>
                </a:lnTo>
                <a:lnTo>
                  <a:pt x="699909" y="505460"/>
                </a:lnTo>
                <a:lnTo>
                  <a:pt x="717448" y="487680"/>
                </a:lnTo>
                <a:lnTo>
                  <a:pt x="734695" y="471170"/>
                </a:lnTo>
                <a:lnTo>
                  <a:pt x="736752" y="468630"/>
                </a:lnTo>
                <a:lnTo>
                  <a:pt x="739825" y="464820"/>
                </a:lnTo>
                <a:lnTo>
                  <a:pt x="741870" y="462280"/>
                </a:lnTo>
                <a:lnTo>
                  <a:pt x="750074" y="452120"/>
                </a:lnTo>
                <a:lnTo>
                  <a:pt x="751268" y="453390"/>
                </a:lnTo>
                <a:lnTo>
                  <a:pt x="752462" y="452120"/>
                </a:lnTo>
                <a:lnTo>
                  <a:pt x="761974" y="441960"/>
                </a:lnTo>
                <a:lnTo>
                  <a:pt x="776249" y="426720"/>
                </a:lnTo>
                <a:lnTo>
                  <a:pt x="782828" y="420370"/>
                </a:lnTo>
                <a:lnTo>
                  <a:pt x="803897" y="400050"/>
                </a:lnTo>
                <a:lnTo>
                  <a:pt x="829513" y="378460"/>
                </a:lnTo>
                <a:lnTo>
                  <a:pt x="832523" y="375920"/>
                </a:lnTo>
                <a:lnTo>
                  <a:pt x="840498" y="368300"/>
                </a:lnTo>
                <a:lnTo>
                  <a:pt x="860437" y="349250"/>
                </a:lnTo>
                <a:lnTo>
                  <a:pt x="866013" y="344170"/>
                </a:lnTo>
                <a:lnTo>
                  <a:pt x="870648" y="340360"/>
                </a:lnTo>
                <a:lnTo>
                  <a:pt x="872909" y="337820"/>
                </a:lnTo>
                <a:lnTo>
                  <a:pt x="875157" y="335280"/>
                </a:lnTo>
                <a:lnTo>
                  <a:pt x="881583" y="330200"/>
                </a:lnTo>
                <a:lnTo>
                  <a:pt x="891324" y="321310"/>
                </a:lnTo>
                <a:lnTo>
                  <a:pt x="894118" y="318770"/>
                </a:lnTo>
                <a:lnTo>
                  <a:pt x="894524" y="321310"/>
                </a:lnTo>
                <a:lnTo>
                  <a:pt x="894524" y="256311"/>
                </a:lnTo>
                <a:lnTo>
                  <a:pt x="888809" y="238760"/>
                </a:lnTo>
                <a:lnTo>
                  <a:pt x="890143" y="240030"/>
                </a:lnTo>
                <a:lnTo>
                  <a:pt x="897166" y="254000"/>
                </a:lnTo>
                <a:lnTo>
                  <a:pt x="895388" y="248793"/>
                </a:lnTo>
                <a:lnTo>
                  <a:pt x="892060" y="241300"/>
                </a:lnTo>
                <a:lnTo>
                  <a:pt x="890905" y="238760"/>
                </a:lnTo>
                <a:lnTo>
                  <a:pt x="888746" y="234010"/>
                </a:lnTo>
                <a:lnTo>
                  <a:pt x="888746" y="295910"/>
                </a:lnTo>
                <a:lnTo>
                  <a:pt x="882434" y="302260"/>
                </a:lnTo>
                <a:lnTo>
                  <a:pt x="876401" y="309880"/>
                </a:lnTo>
                <a:lnTo>
                  <a:pt x="870369" y="316230"/>
                </a:lnTo>
                <a:lnTo>
                  <a:pt x="864019" y="321310"/>
                </a:lnTo>
                <a:lnTo>
                  <a:pt x="863485" y="321310"/>
                </a:lnTo>
                <a:lnTo>
                  <a:pt x="863955" y="318770"/>
                </a:lnTo>
                <a:lnTo>
                  <a:pt x="861695" y="318770"/>
                </a:lnTo>
                <a:lnTo>
                  <a:pt x="856869" y="325120"/>
                </a:lnTo>
                <a:lnTo>
                  <a:pt x="851319" y="328930"/>
                </a:lnTo>
                <a:lnTo>
                  <a:pt x="847242" y="331470"/>
                </a:lnTo>
                <a:lnTo>
                  <a:pt x="847166" y="332740"/>
                </a:lnTo>
                <a:lnTo>
                  <a:pt x="847090" y="334010"/>
                </a:lnTo>
                <a:lnTo>
                  <a:pt x="847013" y="335280"/>
                </a:lnTo>
                <a:lnTo>
                  <a:pt x="846937" y="336550"/>
                </a:lnTo>
                <a:lnTo>
                  <a:pt x="846848" y="337820"/>
                </a:lnTo>
                <a:lnTo>
                  <a:pt x="846188" y="337820"/>
                </a:lnTo>
                <a:lnTo>
                  <a:pt x="844334" y="336550"/>
                </a:lnTo>
                <a:lnTo>
                  <a:pt x="844600" y="335280"/>
                </a:lnTo>
                <a:lnTo>
                  <a:pt x="837006" y="344170"/>
                </a:lnTo>
                <a:lnTo>
                  <a:pt x="829170" y="351790"/>
                </a:lnTo>
                <a:lnTo>
                  <a:pt x="821105" y="360680"/>
                </a:lnTo>
                <a:lnTo>
                  <a:pt x="812850" y="368300"/>
                </a:lnTo>
                <a:lnTo>
                  <a:pt x="813714" y="365760"/>
                </a:lnTo>
                <a:lnTo>
                  <a:pt x="808812" y="372110"/>
                </a:lnTo>
                <a:lnTo>
                  <a:pt x="806881" y="374650"/>
                </a:lnTo>
                <a:lnTo>
                  <a:pt x="804900" y="375920"/>
                </a:lnTo>
                <a:lnTo>
                  <a:pt x="802906" y="378460"/>
                </a:lnTo>
                <a:lnTo>
                  <a:pt x="802957" y="377304"/>
                </a:lnTo>
                <a:lnTo>
                  <a:pt x="790117" y="387350"/>
                </a:lnTo>
                <a:lnTo>
                  <a:pt x="778230" y="398780"/>
                </a:lnTo>
                <a:lnTo>
                  <a:pt x="766686" y="410210"/>
                </a:lnTo>
                <a:lnTo>
                  <a:pt x="754786" y="420370"/>
                </a:lnTo>
                <a:lnTo>
                  <a:pt x="754316" y="420370"/>
                </a:lnTo>
                <a:lnTo>
                  <a:pt x="755510" y="416560"/>
                </a:lnTo>
                <a:lnTo>
                  <a:pt x="752665" y="417830"/>
                </a:lnTo>
                <a:lnTo>
                  <a:pt x="745464" y="425450"/>
                </a:lnTo>
                <a:lnTo>
                  <a:pt x="732358" y="434340"/>
                </a:lnTo>
                <a:lnTo>
                  <a:pt x="730529" y="441960"/>
                </a:lnTo>
                <a:lnTo>
                  <a:pt x="729665" y="441960"/>
                </a:lnTo>
                <a:lnTo>
                  <a:pt x="727748" y="440690"/>
                </a:lnTo>
                <a:lnTo>
                  <a:pt x="728408" y="439420"/>
                </a:lnTo>
                <a:lnTo>
                  <a:pt x="723696" y="444068"/>
                </a:lnTo>
                <a:lnTo>
                  <a:pt x="723696" y="462280"/>
                </a:lnTo>
                <a:lnTo>
                  <a:pt x="723099" y="463550"/>
                </a:lnTo>
                <a:lnTo>
                  <a:pt x="722909" y="463550"/>
                </a:lnTo>
                <a:lnTo>
                  <a:pt x="723696" y="462280"/>
                </a:lnTo>
                <a:lnTo>
                  <a:pt x="723696" y="444068"/>
                </a:lnTo>
                <a:lnTo>
                  <a:pt x="722376" y="445376"/>
                </a:lnTo>
                <a:lnTo>
                  <a:pt x="722376" y="463550"/>
                </a:lnTo>
                <a:lnTo>
                  <a:pt x="721779" y="464820"/>
                </a:lnTo>
                <a:lnTo>
                  <a:pt x="721309" y="464820"/>
                </a:lnTo>
                <a:lnTo>
                  <a:pt x="722172" y="463550"/>
                </a:lnTo>
                <a:lnTo>
                  <a:pt x="722376" y="463550"/>
                </a:lnTo>
                <a:lnTo>
                  <a:pt x="722376" y="445376"/>
                </a:lnTo>
                <a:lnTo>
                  <a:pt x="705231" y="462280"/>
                </a:lnTo>
                <a:lnTo>
                  <a:pt x="681113" y="485140"/>
                </a:lnTo>
                <a:lnTo>
                  <a:pt x="656323" y="506730"/>
                </a:lnTo>
                <a:lnTo>
                  <a:pt x="631101" y="527050"/>
                </a:lnTo>
                <a:lnTo>
                  <a:pt x="613092" y="548640"/>
                </a:lnTo>
                <a:lnTo>
                  <a:pt x="592162" y="568960"/>
                </a:lnTo>
                <a:lnTo>
                  <a:pt x="570852" y="589280"/>
                </a:lnTo>
                <a:lnTo>
                  <a:pt x="551688" y="610870"/>
                </a:lnTo>
                <a:lnTo>
                  <a:pt x="550570" y="609600"/>
                </a:lnTo>
                <a:lnTo>
                  <a:pt x="524903" y="636270"/>
                </a:lnTo>
                <a:lnTo>
                  <a:pt x="496798" y="661670"/>
                </a:lnTo>
                <a:lnTo>
                  <a:pt x="468045" y="685685"/>
                </a:lnTo>
                <a:lnTo>
                  <a:pt x="439801" y="712470"/>
                </a:lnTo>
                <a:lnTo>
                  <a:pt x="428980" y="721360"/>
                </a:lnTo>
                <a:lnTo>
                  <a:pt x="419519" y="731520"/>
                </a:lnTo>
                <a:lnTo>
                  <a:pt x="410159" y="741680"/>
                </a:lnTo>
                <a:lnTo>
                  <a:pt x="399643" y="751840"/>
                </a:lnTo>
                <a:lnTo>
                  <a:pt x="397649" y="750570"/>
                </a:lnTo>
                <a:lnTo>
                  <a:pt x="379590" y="770890"/>
                </a:lnTo>
                <a:lnTo>
                  <a:pt x="336067" y="806386"/>
                </a:lnTo>
                <a:lnTo>
                  <a:pt x="334911" y="807720"/>
                </a:lnTo>
                <a:lnTo>
                  <a:pt x="317779" y="828040"/>
                </a:lnTo>
                <a:lnTo>
                  <a:pt x="317639" y="826770"/>
                </a:lnTo>
                <a:lnTo>
                  <a:pt x="317512" y="825500"/>
                </a:lnTo>
                <a:lnTo>
                  <a:pt x="348284" y="793750"/>
                </a:lnTo>
                <a:lnTo>
                  <a:pt x="379260" y="760730"/>
                </a:lnTo>
                <a:lnTo>
                  <a:pt x="410756" y="728980"/>
                </a:lnTo>
                <a:lnTo>
                  <a:pt x="443052" y="698500"/>
                </a:lnTo>
                <a:lnTo>
                  <a:pt x="441667" y="702310"/>
                </a:lnTo>
                <a:lnTo>
                  <a:pt x="444500" y="698500"/>
                </a:lnTo>
                <a:lnTo>
                  <a:pt x="452996" y="687070"/>
                </a:lnTo>
                <a:lnTo>
                  <a:pt x="453529" y="687070"/>
                </a:lnTo>
                <a:lnTo>
                  <a:pt x="452869" y="689610"/>
                </a:lnTo>
                <a:lnTo>
                  <a:pt x="455587" y="687070"/>
                </a:lnTo>
                <a:lnTo>
                  <a:pt x="466458" y="676910"/>
                </a:lnTo>
                <a:lnTo>
                  <a:pt x="478917" y="664210"/>
                </a:lnTo>
                <a:lnTo>
                  <a:pt x="490994" y="651510"/>
                </a:lnTo>
                <a:lnTo>
                  <a:pt x="503440" y="638810"/>
                </a:lnTo>
                <a:lnTo>
                  <a:pt x="504037" y="640080"/>
                </a:lnTo>
                <a:lnTo>
                  <a:pt x="502704" y="642620"/>
                </a:lnTo>
                <a:lnTo>
                  <a:pt x="505752" y="641350"/>
                </a:lnTo>
                <a:lnTo>
                  <a:pt x="507911" y="638810"/>
                </a:lnTo>
                <a:lnTo>
                  <a:pt x="512203" y="633730"/>
                </a:lnTo>
                <a:lnTo>
                  <a:pt x="513283" y="632460"/>
                </a:lnTo>
                <a:lnTo>
                  <a:pt x="521106" y="627380"/>
                </a:lnTo>
                <a:lnTo>
                  <a:pt x="527088" y="622300"/>
                </a:lnTo>
                <a:lnTo>
                  <a:pt x="529094" y="613410"/>
                </a:lnTo>
                <a:lnTo>
                  <a:pt x="529945" y="613410"/>
                </a:lnTo>
                <a:lnTo>
                  <a:pt x="531939" y="614680"/>
                </a:lnTo>
                <a:lnTo>
                  <a:pt x="531279" y="617220"/>
                </a:lnTo>
                <a:lnTo>
                  <a:pt x="534797" y="613410"/>
                </a:lnTo>
                <a:lnTo>
                  <a:pt x="555929" y="590550"/>
                </a:lnTo>
                <a:lnTo>
                  <a:pt x="581558" y="565150"/>
                </a:lnTo>
                <a:lnTo>
                  <a:pt x="607910" y="539750"/>
                </a:lnTo>
                <a:lnTo>
                  <a:pt x="634682" y="515620"/>
                </a:lnTo>
                <a:lnTo>
                  <a:pt x="637743" y="511810"/>
                </a:lnTo>
                <a:lnTo>
                  <a:pt x="654050" y="491490"/>
                </a:lnTo>
                <a:lnTo>
                  <a:pt x="676617" y="469900"/>
                </a:lnTo>
                <a:lnTo>
                  <a:pt x="699668" y="447040"/>
                </a:lnTo>
                <a:lnTo>
                  <a:pt x="720445" y="422922"/>
                </a:lnTo>
                <a:lnTo>
                  <a:pt x="721575" y="425450"/>
                </a:lnTo>
                <a:lnTo>
                  <a:pt x="723823" y="422871"/>
                </a:lnTo>
                <a:lnTo>
                  <a:pt x="749477" y="394970"/>
                </a:lnTo>
                <a:lnTo>
                  <a:pt x="749681" y="394970"/>
                </a:lnTo>
                <a:lnTo>
                  <a:pt x="756539" y="388620"/>
                </a:lnTo>
                <a:lnTo>
                  <a:pt x="782624" y="364490"/>
                </a:lnTo>
                <a:lnTo>
                  <a:pt x="815086" y="337820"/>
                </a:lnTo>
                <a:lnTo>
                  <a:pt x="884961" y="280670"/>
                </a:lnTo>
                <a:lnTo>
                  <a:pt x="888746" y="295910"/>
                </a:lnTo>
                <a:lnTo>
                  <a:pt x="888746" y="234010"/>
                </a:lnTo>
                <a:lnTo>
                  <a:pt x="888022" y="232410"/>
                </a:lnTo>
                <a:lnTo>
                  <a:pt x="886066" y="228600"/>
                </a:lnTo>
                <a:lnTo>
                  <a:pt x="884770" y="226060"/>
                </a:lnTo>
                <a:lnTo>
                  <a:pt x="879081" y="218440"/>
                </a:lnTo>
                <a:lnTo>
                  <a:pt x="878141" y="217170"/>
                </a:lnTo>
                <a:lnTo>
                  <a:pt x="877938" y="218440"/>
                </a:lnTo>
                <a:lnTo>
                  <a:pt x="875957" y="214630"/>
                </a:lnTo>
                <a:lnTo>
                  <a:pt x="872972" y="209550"/>
                </a:lnTo>
                <a:lnTo>
                  <a:pt x="871778" y="207010"/>
                </a:lnTo>
                <a:lnTo>
                  <a:pt x="870978" y="201930"/>
                </a:lnTo>
                <a:lnTo>
                  <a:pt x="866013" y="195580"/>
                </a:lnTo>
                <a:lnTo>
                  <a:pt x="865085" y="194310"/>
                </a:lnTo>
                <a:lnTo>
                  <a:pt x="863422" y="190500"/>
                </a:lnTo>
                <a:lnTo>
                  <a:pt x="858850" y="185420"/>
                </a:lnTo>
                <a:lnTo>
                  <a:pt x="857719" y="184150"/>
                </a:lnTo>
                <a:lnTo>
                  <a:pt x="851687" y="177800"/>
                </a:lnTo>
                <a:lnTo>
                  <a:pt x="850569" y="176441"/>
                </a:lnTo>
                <a:lnTo>
                  <a:pt x="850569" y="196850"/>
                </a:lnTo>
                <a:lnTo>
                  <a:pt x="849972" y="198120"/>
                </a:lnTo>
                <a:lnTo>
                  <a:pt x="848906" y="198120"/>
                </a:lnTo>
                <a:lnTo>
                  <a:pt x="833132" y="211874"/>
                </a:lnTo>
                <a:lnTo>
                  <a:pt x="833132" y="240030"/>
                </a:lnTo>
                <a:lnTo>
                  <a:pt x="832535" y="241300"/>
                </a:lnTo>
                <a:lnTo>
                  <a:pt x="832332" y="240030"/>
                </a:lnTo>
                <a:lnTo>
                  <a:pt x="833132" y="240030"/>
                </a:lnTo>
                <a:lnTo>
                  <a:pt x="833132" y="211874"/>
                </a:lnTo>
                <a:lnTo>
                  <a:pt x="813943" y="228600"/>
                </a:lnTo>
                <a:lnTo>
                  <a:pt x="779932" y="260350"/>
                </a:lnTo>
                <a:lnTo>
                  <a:pt x="778052" y="262229"/>
                </a:lnTo>
                <a:lnTo>
                  <a:pt x="778052" y="293370"/>
                </a:lnTo>
                <a:lnTo>
                  <a:pt x="776655" y="294640"/>
                </a:lnTo>
                <a:lnTo>
                  <a:pt x="775195" y="295910"/>
                </a:lnTo>
                <a:lnTo>
                  <a:pt x="773811" y="297180"/>
                </a:lnTo>
                <a:lnTo>
                  <a:pt x="773417" y="297180"/>
                </a:lnTo>
                <a:lnTo>
                  <a:pt x="776465" y="294640"/>
                </a:lnTo>
                <a:lnTo>
                  <a:pt x="778052" y="293370"/>
                </a:lnTo>
                <a:lnTo>
                  <a:pt x="778052" y="262229"/>
                </a:lnTo>
                <a:lnTo>
                  <a:pt x="772744" y="267525"/>
                </a:lnTo>
                <a:lnTo>
                  <a:pt x="772744" y="297180"/>
                </a:lnTo>
                <a:lnTo>
                  <a:pt x="747166" y="325120"/>
                </a:lnTo>
                <a:lnTo>
                  <a:pt x="719264" y="350520"/>
                </a:lnTo>
                <a:lnTo>
                  <a:pt x="691718" y="377190"/>
                </a:lnTo>
                <a:lnTo>
                  <a:pt x="667219" y="403860"/>
                </a:lnTo>
                <a:lnTo>
                  <a:pt x="644448" y="425450"/>
                </a:lnTo>
                <a:lnTo>
                  <a:pt x="621144" y="447040"/>
                </a:lnTo>
                <a:lnTo>
                  <a:pt x="597560" y="468630"/>
                </a:lnTo>
                <a:lnTo>
                  <a:pt x="573963" y="491490"/>
                </a:lnTo>
                <a:lnTo>
                  <a:pt x="575627" y="487680"/>
                </a:lnTo>
                <a:lnTo>
                  <a:pt x="577545" y="485140"/>
                </a:lnTo>
                <a:lnTo>
                  <a:pt x="579132" y="481330"/>
                </a:lnTo>
                <a:lnTo>
                  <a:pt x="580466" y="478790"/>
                </a:lnTo>
                <a:lnTo>
                  <a:pt x="582841" y="472440"/>
                </a:lnTo>
                <a:lnTo>
                  <a:pt x="593801" y="463550"/>
                </a:lnTo>
                <a:lnTo>
                  <a:pt x="604723" y="453390"/>
                </a:lnTo>
                <a:lnTo>
                  <a:pt x="605866" y="452120"/>
                </a:lnTo>
                <a:lnTo>
                  <a:pt x="612749" y="444500"/>
                </a:lnTo>
                <a:lnTo>
                  <a:pt x="615035" y="441960"/>
                </a:lnTo>
                <a:lnTo>
                  <a:pt x="624205" y="430530"/>
                </a:lnTo>
                <a:lnTo>
                  <a:pt x="625335" y="433070"/>
                </a:lnTo>
                <a:lnTo>
                  <a:pt x="627710" y="430530"/>
                </a:lnTo>
                <a:lnTo>
                  <a:pt x="646684" y="410210"/>
                </a:lnTo>
                <a:lnTo>
                  <a:pt x="670471" y="388620"/>
                </a:lnTo>
                <a:lnTo>
                  <a:pt x="695109" y="368300"/>
                </a:lnTo>
                <a:lnTo>
                  <a:pt x="728205" y="339090"/>
                </a:lnTo>
                <a:lnTo>
                  <a:pt x="736206" y="331470"/>
                </a:lnTo>
                <a:lnTo>
                  <a:pt x="738835" y="328930"/>
                </a:lnTo>
                <a:lnTo>
                  <a:pt x="744118" y="323850"/>
                </a:lnTo>
                <a:lnTo>
                  <a:pt x="753059" y="314960"/>
                </a:lnTo>
                <a:lnTo>
                  <a:pt x="754913" y="316230"/>
                </a:lnTo>
                <a:lnTo>
                  <a:pt x="755865" y="314960"/>
                </a:lnTo>
                <a:lnTo>
                  <a:pt x="758698" y="311150"/>
                </a:lnTo>
                <a:lnTo>
                  <a:pt x="762990" y="306070"/>
                </a:lnTo>
                <a:lnTo>
                  <a:pt x="767702" y="300990"/>
                </a:lnTo>
                <a:lnTo>
                  <a:pt x="772744" y="297180"/>
                </a:lnTo>
                <a:lnTo>
                  <a:pt x="772744" y="267525"/>
                </a:lnTo>
                <a:lnTo>
                  <a:pt x="746848" y="293370"/>
                </a:lnTo>
                <a:lnTo>
                  <a:pt x="714679" y="328930"/>
                </a:lnTo>
                <a:lnTo>
                  <a:pt x="714159" y="327660"/>
                </a:lnTo>
                <a:lnTo>
                  <a:pt x="713524" y="327660"/>
                </a:lnTo>
                <a:lnTo>
                  <a:pt x="699973" y="340360"/>
                </a:lnTo>
                <a:lnTo>
                  <a:pt x="670026" y="367030"/>
                </a:lnTo>
                <a:lnTo>
                  <a:pt x="655828" y="381000"/>
                </a:lnTo>
                <a:lnTo>
                  <a:pt x="655294" y="381000"/>
                </a:lnTo>
                <a:lnTo>
                  <a:pt x="640321" y="397510"/>
                </a:lnTo>
                <a:lnTo>
                  <a:pt x="624586" y="412750"/>
                </a:lnTo>
                <a:lnTo>
                  <a:pt x="608330" y="427990"/>
                </a:lnTo>
                <a:lnTo>
                  <a:pt x="591794" y="444500"/>
                </a:lnTo>
                <a:lnTo>
                  <a:pt x="593559" y="434340"/>
                </a:lnTo>
                <a:lnTo>
                  <a:pt x="594868" y="425450"/>
                </a:lnTo>
                <a:lnTo>
                  <a:pt x="594995" y="424180"/>
                </a:lnTo>
                <a:lnTo>
                  <a:pt x="595109" y="422871"/>
                </a:lnTo>
                <a:lnTo>
                  <a:pt x="595236" y="421640"/>
                </a:lnTo>
                <a:lnTo>
                  <a:pt x="595350" y="420370"/>
                </a:lnTo>
                <a:lnTo>
                  <a:pt x="595477" y="419100"/>
                </a:lnTo>
                <a:lnTo>
                  <a:pt x="595591" y="417830"/>
                </a:lnTo>
                <a:lnTo>
                  <a:pt x="595718" y="416560"/>
                </a:lnTo>
                <a:lnTo>
                  <a:pt x="595769" y="415290"/>
                </a:lnTo>
                <a:lnTo>
                  <a:pt x="595884" y="412750"/>
                </a:lnTo>
                <a:lnTo>
                  <a:pt x="595998" y="410210"/>
                </a:lnTo>
                <a:lnTo>
                  <a:pt x="596099" y="407670"/>
                </a:lnTo>
                <a:lnTo>
                  <a:pt x="612825" y="393700"/>
                </a:lnTo>
                <a:lnTo>
                  <a:pt x="620395" y="387350"/>
                </a:lnTo>
                <a:lnTo>
                  <a:pt x="632358" y="377190"/>
                </a:lnTo>
                <a:lnTo>
                  <a:pt x="644093" y="365760"/>
                </a:lnTo>
                <a:lnTo>
                  <a:pt x="656780" y="354330"/>
                </a:lnTo>
                <a:lnTo>
                  <a:pt x="691489" y="322580"/>
                </a:lnTo>
                <a:lnTo>
                  <a:pt x="693470" y="323850"/>
                </a:lnTo>
                <a:lnTo>
                  <a:pt x="694677" y="322580"/>
                </a:lnTo>
                <a:lnTo>
                  <a:pt x="697090" y="320040"/>
                </a:lnTo>
                <a:lnTo>
                  <a:pt x="715200" y="300990"/>
                </a:lnTo>
                <a:lnTo>
                  <a:pt x="766584" y="260350"/>
                </a:lnTo>
                <a:lnTo>
                  <a:pt x="788784" y="237490"/>
                </a:lnTo>
                <a:lnTo>
                  <a:pt x="788695" y="240030"/>
                </a:lnTo>
                <a:lnTo>
                  <a:pt x="788657" y="241300"/>
                </a:lnTo>
                <a:lnTo>
                  <a:pt x="791514" y="237490"/>
                </a:lnTo>
                <a:lnTo>
                  <a:pt x="792467" y="236220"/>
                </a:lnTo>
                <a:lnTo>
                  <a:pt x="798626" y="229870"/>
                </a:lnTo>
                <a:lnTo>
                  <a:pt x="803071" y="224790"/>
                </a:lnTo>
                <a:lnTo>
                  <a:pt x="801776" y="220980"/>
                </a:lnTo>
                <a:lnTo>
                  <a:pt x="809066" y="218440"/>
                </a:lnTo>
                <a:lnTo>
                  <a:pt x="815530" y="208280"/>
                </a:lnTo>
                <a:lnTo>
                  <a:pt x="823163" y="200660"/>
                </a:lnTo>
                <a:lnTo>
                  <a:pt x="831710" y="194310"/>
                </a:lnTo>
                <a:lnTo>
                  <a:pt x="840892" y="187960"/>
                </a:lnTo>
                <a:lnTo>
                  <a:pt x="842086" y="189230"/>
                </a:lnTo>
                <a:lnTo>
                  <a:pt x="843407" y="190500"/>
                </a:lnTo>
                <a:lnTo>
                  <a:pt x="844537" y="193040"/>
                </a:lnTo>
                <a:lnTo>
                  <a:pt x="848715" y="196850"/>
                </a:lnTo>
                <a:lnTo>
                  <a:pt x="843318" y="187960"/>
                </a:lnTo>
                <a:lnTo>
                  <a:pt x="842543" y="186690"/>
                </a:lnTo>
                <a:lnTo>
                  <a:pt x="843203" y="185420"/>
                </a:lnTo>
                <a:lnTo>
                  <a:pt x="843534" y="185420"/>
                </a:lnTo>
                <a:lnTo>
                  <a:pt x="844130" y="186690"/>
                </a:lnTo>
                <a:lnTo>
                  <a:pt x="844600" y="186690"/>
                </a:lnTo>
                <a:lnTo>
                  <a:pt x="845261" y="187960"/>
                </a:lnTo>
                <a:lnTo>
                  <a:pt x="846988" y="190500"/>
                </a:lnTo>
                <a:lnTo>
                  <a:pt x="850569" y="196850"/>
                </a:lnTo>
                <a:lnTo>
                  <a:pt x="850569" y="176441"/>
                </a:lnTo>
                <a:lnTo>
                  <a:pt x="845464" y="170180"/>
                </a:lnTo>
                <a:lnTo>
                  <a:pt x="844537" y="168910"/>
                </a:lnTo>
                <a:lnTo>
                  <a:pt x="842606" y="166370"/>
                </a:lnTo>
                <a:lnTo>
                  <a:pt x="840562" y="163830"/>
                </a:lnTo>
                <a:lnTo>
                  <a:pt x="835380" y="158750"/>
                </a:lnTo>
                <a:lnTo>
                  <a:pt x="834199" y="157480"/>
                </a:lnTo>
                <a:lnTo>
                  <a:pt x="832904" y="156210"/>
                </a:lnTo>
                <a:lnTo>
                  <a:pt x="840562" y="165100"/>
                </a:lnTo>
                <a:lnTo>
                  <a:pt x="841286" y="166370"/>
                </a:lnTo>
                <a:lnTo>
                  <a:pt x="843203" y="168910"/>
                </a:lnTo>
                <a:lnTo>
                  <a:pt x="839965" y="166370"/>
                </a:lnTo>
                <a:lnTo>
                  <a:pt x="835025" y="161290"/>
                </a:lnTo>
                <a:lnTo>
                  <a:pt x="833793" y="160020"/>
                </a:lnTo>
                <a:lnTo>
                  <a:pt x="833399" y="159588"/>
                </a:lnTo>
                <a:lnTo>
                  <a:pt x="833399" y="177800"/>
                </a:lnTo>
                <a:lnTo>
                  <a:pt x="793330" y="210820"/>
                </a:lnTo>
                <a:lnTo>
                  <a:pt x="754380" y="245110"/>
                </a:lnTo>
                <a:lnTo>
                  <a:pt x="716470" y="280670"/>
                </a:lnTo>
                <a:lnTo>
                  <a:pt x="679488" y="320040"/>
                </a:lnTo>
                <a:lnTo>
                  <a:pt x="679018" y="318770"/>
                </a:lnTo>
                <a:lnTo>
                  <a:pt x="678484" y="318770"/>
                </a:lnTo>
                <a:lnTo>
                  <a:pt x="663879" y="332740"/>
                </a:lnTo>
                <a:lnTo>
                  <a:pt x="631977" y="359410"/>
                </a:lnTo>
                <a:lnTo>
                  <a:pt x="616788" y="373380"/>
                </a:lnTo>
                <a:lnTo>
                  <a:pt x="616318" y="373380"/>
                </a:lnTo>
                <a:lnTo>
                  <a:pt x="611339" y="378460"/>
                </a:lnTo>
                <a:lnTo>
                  <a:pt x="606247" y="383540"/>
                </a:lnTo>
                <a:lnTo>
                  <a:pt x="601078" y="388620"/>
                </a:lnTo>
                <a:lnTo>
                  <a:pt x="595833" y="393700"/>
                </a:lnTo>
                <a:lnTo>
                  <a:pt x="595439" y="389890"/>
                </a:lnTo>
                <a:lnTo>
                  <a:pt x="607542" y="378460"/>
                </a:lnTo>
                <a:lnTo>
                  <a:pt x="611581" y="374650"/>
                </a:lnTo>
                <a:lnTo>
                  <a:pt x="627811" y="358140"/>
                </a:lnTo>
                <a:lnTo>
                  <a:pt x="643877" y="341630"/>
                </a:lnTo>
                <a:lnTo>
                  <a:pt x="659536" y="325120"/>
                </a:lnTo>
                <a:lnTo>
                  <a:pt x="670712" y="313690"/>
                </a:lnTo>
                <a:lnTo>
                  <a:pt x="680478" y="303530"/>
                </a:lnTo>
                <a:lnTo>
                  <a:pt x="690118" y="292100"/>
                </a:lnTo>
                <a:lnTo>
                  <a:pt x="700963" y="280670"/>
                </a:lnTo>
                <a:lnTo>
                  <a:pt x="703021" y="281940"/>
                </a:lnTo>
                <a:lnTo>
                  <a:pt x="704062" y="280670"/>
                </a:lnTo>
                <a:lnTo>
                  <a:pt x="705104" y="279400"/>
                </a:lnTo>
                <a:lnTo>
                  <a:pt x="721829" y="259080"/>
                </a:lnTo>
                <a:lnTo>
                  <a:pt x="750455" y="233680"/>
                </a:lnTo>
                <a:lnTo>
                  <a:pt x="767715" y="218440"/>
                </a:lnTo>
                <a:lnTo>
                  <a:pt x="777824" y="205740"/>
                </a:lnTo>
                <a:lnTo>
                  <a:pt x="786930" y="194310"/>
                </a:lnTo>
                <a:lnTo>
                  <a:pt x="787019" y="195580"/>
                </a:lnTo>
                <a:lnTo>
                  <a:pt x="787107" y="196850"/>
                </a:lnTo>
                <a:lnTo>
                  <a:pt x="787196" y="198120"/>
                </a:lnTo>
                <a:lnTo>
                  <a:pt x="789381" y="194310"/>
                </a:lnTo>
                <a:lnTo>
                  <a:pt x="790105" y="193040"/>
                </a:lnTo>
                <a:lnTo>
                  <a:pt x="795197" y="187960"/>
                </a:lnTo>
                <a:lnTo>
                  <a:pt x="799185" y="182880"/>
                </a:lnTo>
                <a:lnTo>
                  <a:pt x="798728" y="179070"/>
                </a:lnTo>
                <a:lnTo>
                  <a:pt x="800328" y="177800"/>
                </a:lnTo>
                <a:lnTo>
                  <a:pt x="801052" y="176530"/>
                </a:lnTo>
                <a:lnTo>
                  <a:pt x="804900" y="175260"/>
                </a:lnTo>
                <a:lnTo>
                  <a:pt x="806221" y="172720"/>
                </a:lnTo>
                <a:lnTo>
                  <a:pt x="807745" y="170180"/>
                </a:lnTo>
                <a:lnTo>
                  <a:pt x="809332" y="167640"/>
                </a:lnTo>
                <a:lnTo>
                  <a:pt x="809421" y="168910"/>
                </a:lnTo>
                <a:lnTo>
                  <a:pt x="809510" y="170180"/>
                </a:lnTo>
                <a:lnTo>
                  <a:pt x="809599" y="171450"/>
                </a:lnTo>
                <a:lnTo>
                  <a:pt x="810006" y="167640"/>
                </a:lnTo>
                <a:lnTo>
                  <a:pt x="810133" y="166370"/>
                </a:lnTo>
                <a:lnTo>
                  <a:pt x="815695" y="163830"/>
                </a:lnTo>
                <a:lnTo>
                  <a:pt x="817219" y="162560"/>
                </a:lnTo>
                <a:lnTo>
                  <a:pt x="818743" y="161290"/>
                </a:lnTo>
                <a:lnTo>
                  <a:pt x="821334" y="163830"/>
                </a:lnTo>
                <a:lnTo>
                  <a:pt x="826376" y="168910"/>
                </a:lnTo>
                <a:lnTo>
                  <a:pt x="828560" y="171450"/>
                </a:lnTo>
                <a:lnTo>
                  <a:pt x="833399" y="177800"/>
                </a:lnTo>
                <a:lnTo>
                  <a:pt x="833399" y="159588"/>
                </a:lnTo>
                <a:lnTo>
                  <a:pt x="833285" y="159448"/>
                </a:lnTo>
                <a:lnTo>
                  <a:pt x="836510" y="161290"/>
                </a:lnTo>
                <a:lnTo>
                  <a:pt x="834301" y="158750"/>
                </a:lnTo>
                <a:lnTo>
                  <a:pt x="833196" y="157480"/>
                </a:lnTo>
                <a:lnTo>
                  <a:pt x="824522" y="148590"/>
                </a:lnTo>
                <a:lnTo>
                  <a:pt x="821258" y="144780"/>
                </a:lnTo>
                <a:lnTo>
                  <a:pt x="818743" y="142240"/>
                </a:lnTo>
                <a:lnTo>
                  <a:pt x="820470" y="143510"/>
                </a:lnTo>
                <a:lnTo>
                  <a:pt x="829881" y="151130"/>
                </a:lnTo>
                <a:lnTo>
                  <a:pt x="821702" y="142240"/>
                </a:lnTo>
                <a:lnTo>
                  <a:pt x="816787" y="138430"/>
                </a:lnTo>
                <a:lnTo>
                  <a:pt x="812800" y="135890"/>
                </a:lnTo>
                <a:lnTo>
                  <a:pt x="807656" y="132257"/>
                </a:lnTo>
                <a:lnTo>
                  <a:pt x="787463" y="111760"/>
                </a:lnTo>
                <a:lnTo>
                  <a:pt x="787463" y="113030"/>
                </a:lnTo>
                <a:lnTo>
                  <a:pt x="786409" y="113030"/>
                </a:lnTo>
                <a:lnTo>
                  <a:pt x="786168" y="112280"/>
                </a:lnTo>
                <a:lnTo>
                  <a:pt x="787463" y="113030"/>
                </a:lnTo>
                <a:lnTo>
                  <a:pt x="787463" y="111760"/>
                </a:lnTo>
                <a:lnTo>
                  <a:pt x="793457" y="116840"/>
                </a:lnTo>
                <a:lnTo>
                  <a:pt x="795185" y="118110"/>
                </a:lnTo>
                <a:lnTo>
                  <a:pt x="796950" y="119380"/>
                </a:lnTo>
                <a:lnTo>
                  <a:pt x="793953" y="116840"/>
                </a:lnTo>
                <a:lnTo>
                  <a:pt x="801027" y="122453"/>
                </a:lnTo>
                <a:lnTo>
                  <a:pt x="797331" y="119697"/>
                </a:lnTo>
                <a:lnTo>
                  <a:pt x="804430" y="125730"/>
                </a:lnTo>
                <a:lnTo>
                  <a:pt x="803897" y="124701"/>
                </a:lnTo>
                <a:lnTo>
                  <a:pt x="802462" y="123545"/>
                </a:lnTo>
                <a:lnTo>
                  <a:pt x="803770" y="124460"/>
                </a:lnTo>
                <a:lnTo>
                  <a:pt x="803897" y="124701"/>
                </a:lnTo>
                <a:lnTo>
                  <a:pt x="806792" y="127000"/>
                </a:lnTo>
                <a:lnTo>
                  <a:pt x="824725" y="143510"/>
                </a:lnTo>
                <a:lnTo>
                  <a:pt x="844029" y="163830"/>
                </a:lnTo>
                <a:lnTo>
                  <a:pt x="860971" y="182880"/>
                </a:lnTo>
                <a:lnTo>
                  <a:pt x="856538" y="176530"/>
                </a:lnTo>
                <a:lnTo>
                  <a:pt x="851814" y="170180"/>
                </a:lnTo>
                <a:lnTo>
                  <a:pt x="846861" y="165100"/>
                </a:lnTo>
                <a:lnTo>
                  <a:pt x="841756" y="158750"/>
                </a:lnTo>
                <a:lnTo>
                  <a:pt x="838365" y="154940"/>
                </a:lnTo>
                <a:lnTo>
                  <a:pt x="835126" y="151130"/>
                </a:lnTo>
                <a:lnTo>
                  <a:pt x="831608" y="147320"/>
                </a:lnTo>
                <a:lnTo>
                  <a:pt x="798550" y="116840"/>
                </a:lnTo>
                <a:lnTo>
                  <a:pt x="791641" y="111760"/>
                </a:lnTo>
                <a:lnTo>
                  <a:pt x="784453" y="106680"/>
                </a:lnTo>
                <a:lnTo>
                  <a:pt x="779373" y="102743"/>
                </a:lnTo>
                <a:lnTo>
                  <a:pt x="779373" y="125730"/>
                </a:lnTo>
                <a:lnTo>
                  <a:pt x="761085" y="141757"/>
                </a:lnTo>
                <a:lnTo>
                  <a:pt x="761085" y="162560"/>
                </a:lnTo>
                <a:lnTo>
                  <a:pt x="752335" y="171450"/>
                </a:lnTo>
                <a:lnTo>
                  <a:pt x="743686" y="181610"/>
                </a:lnTo>
                <a:lnTo>
                  <a:pt x="735126" y="191770"/>
                </a:lnTo>
                <a:lnTo>
                  <a:pt x="727011" y="200317"/>
                </a:lnTo>
                <a:lnTo>
                  <a:pt x="727011" y="233680"/>
                </a:lnTo>
                <a:lnTo>
                  <a:pt x="717372" y="243840"/>
                </a:lnTo>
                <a:lnTo>
                  <a:pt x="707834" y="255270"/>
                </a:lnTo>
                <a:lnTo>
                  <a:pt x="698436" y="266700"/>
                </a:lnTo>
                <a:lnTo>
                  <a:pt x="689165" y="279400"/>
                </a:lnTo>
                <a:lnTo>
                  <a:pt x="688505" y="278003"/>
                </a:lnTo>
                <a:lnTo>
                  <a:pt x="688124" y="278003"/>
                </a:lnTo>
                <a:lnTo>
                  <a:pt x="675246" y="292100"/>
                </a:lnTo>
                <a:lnTo>
                  <a:pt x="647128" y="320040"/>
                </a:lnTo>
                <a:lnTo>
                  <a:pt x="633882" y="334010"/>
                </a:lnTo>
                <a:lnTo>
                  <a:pt x="633285" y="334010"/>
                </a:lnTo>
                <a:lnTo>
                  <a:pt x="624116" y="345440"/>
                </a:lnTo>
                <a:lnTo>
                  <a:pt x="614451" y="356870"/>
                </a:lnTo>
                <a:lnTo>
                  <a:pt x="604443" y="368300"/>
                </a:lnTo>
                <a:lnTo>
                  <a:pt x="594182" y="378460"/>
                </a:lnTo>
                <a:lnTo>
                  <a:pt x="592988" y="370840"/>
                </a:lnTo>
                <a:lnTo>
                  <a:pt x="592061" y="367030"/>
                </a:lnTo>
                <a:lnTo>
                  <a:pt x="591591" y="363220"/>
                </a:lnTo>
                <a:lnTo>
                  <a:pt x="589343" y="355600"/>
                </a:lnTo>
                <a:lnTo>
                  <a:pt x="601243" y="342900"/>
                </a:lnTo>
                <a:lnTo>
                  <a:pt x="603923" y="340360"/>
                </a:lnTo>
                <a:lnTo>
                  <a:pt x="625449" y="320040"/>
                </a:lnTo>
                <a:lnTo>
                  <a:pt x="637730" y="309880"/>
                </a:lnTo>
                <a:lnTo>
                  <a:pt x="638263" y="308610"/>
                </a:lnTo>
                <a:lnTo>
                  <a:pt x="638924" y="307340"/>
                </a:lnTo>
                <a:lnTo>
                  <a:pt x="639457" y="307340"/>
                </a:lnTo>
                <a:lnTo>
                  <a:pt x="651776" y="295910"/>
                </a:lnTo>
                <a:lnTo>
                  <a:pt x="674293" y="278003"/>
                </a:lnTo>
                <a:lnTo>
                  <a:pt x="685088" y="270510"/>
                </a:lnTo>
                <a:lnTo>
                  <a:pt x="695794" y="260350"/>
                </a:lnTo>
                <a:lnTo>
                  <a:pt x="704405" y="254000"/>
                </a:lnTo>
                <a:lnTo>
                  <a:pt x="712025" y="247650"/>
                </a:lnTo>
                <a:lnTo>
                  <a:pt x="719328" y="240030"/>
                </a:lnTo>
                <a:lnTo>
                  <a:pt x="727011" y="233680"/>
                </a:lnTo>
                <a:lnTo>
                  <a:pt x="727011" y="200317"/>
                </a:lnTo>
                <a:lnTo>
                  <a:pt x="726681" y="200660"/>
                </a:lnTo>
                <a:lnTo>
                  <a:pt x="723722" y="204444"/>
                </a:lnTo>
                <a:lnTo>
                  <a:pt x="722236" y="205740"/>
                </a:lnTo>
                <a:lnTo>
                  <a:pt x="721702" y="204292"/>
                </a:lnTo>
                <a:lnTo>
                  <a:pt x="709053" y="217170"/>
                </a:lnTo>
                <a:lnTo>
                  <a:pt x="681405" y="242570"/>
                </a:lnTo>
                <a:lnTo>
                  <a:pt x="668350" y="255270"/>
                </a:lnTo>
                <a:lnTo>
                  <a:pt x="667753" y="255270"/>
                </a:lnTo>
                <a:lnTo>
                  <a:pt x="648271" y="276860"/>
                </a:lnTo>
                <a:lnTo>
                  <a:pt x="627443" y="298450"/>
                </a:lnTo>
                <a:lnTo>
                  <a:pt x="605942" y="318770"/>
                </a:lnTo>
                <a:lnTo>
                  <a:pt x="584441" y="340360"/>
                </a:lnTo>
                <a:lnTo>
                  <a:pt x="584301" y="340360"/>
                </a:lnTo>
                <a:lnTo>
                  <a:pt x="584174" y="339090"/>
                </a:lnTo>
                <a:lnTo>
                  <a:pt x="581583" y="331470"/>
                </a:lnTo>
                <a:lnTo>
                  <a:pt x="592239" y="320040"/>
                </a:lnTo>
                <a:lnTo>
                  <a:pt x="596963" y="314960"/>
                </a:lnTo>
                <a:lnTo>
                  <a:pt x="598881" y="316230"/>
                </a:lnTo>
                <a:lnTo>
                  <a:pt x="599935" y="314960"/>
                </a:lnTo>
                <a:lnTo>
                  <a:pt x="602043" y="312420"/>
                </a:lnTo>
                <a:lnTo>
                  <a:pt x="614680" y="297180"/>
                </a:lnTo>
                <a:lnTo>
                  <a:pt x="654469" y="264160"/>
                </a:lnTo>
                <a:lnTo>
                  <a:pt x="670674" y="245110"/>
                </a:lnTo>
                <a:lnTo>
                  <a:pt x="671029" y="247650"/>
                </a:lnTo>
                <a:lnTo>
                  <a:pt x="671271" y="248793"/>
                </a:lnTo>
                <a:lnTo>
                  <a:pt x="673112" y="245110"/>
                </a:lnTo>
                <a:lnTo>
                  <a:pt x="673747" y="243840"/>
                </a:lnTo>
                <a:lnTo>
                  <a:pt x="678408" y="238760"/>
                </a:lnTo>
                <a:lnTo>
                  <a:pt x="681634" y="234950"/>
                </a:lnTo>
                <a:lnTo>
                  <a:pt x="680466" y="232410"/>
                </a:lnTo>
                <a:lnTo>
                  <a:pt x="679970" y="231101"/>
                </a:lnTo>
                <a:lnTo>
                  <a:pt x="685977" y="228600"/>
                </a:lnTo>
                <a:lnTo>
                  <a:pt x="695198" y="214630"/>
                </a:lnTo>
                <a:lnTo>
                  <a:pt x="708037" y="204444"/>
                </a:lnTo>
                <a:lnTo>
                  <a:pt x="722096" y="194310"/>
                </a:lnTo>
                <a:lnTo>
                  <a:pt x="735228" y="179070"/>
                </a:lnTo>
                <a:lnTo>
                  <a:pt x="735228" y="181610"/>
                </a:lnTo>
                <a:lnTo>
                  <a:pt x="737006" y="179070"/>
                </a:lnTo>
                <a:lnTo>
                  <a:pt x="739673" y="175260"/>
                </a:lnTo>
                <a:lnTo>
                  <a:pt x="745312" y="168910"/>
                </a:lnTo>
                <a:lnTo>
                  <a:pt x="750608" y="166370"/>
                </a:lnTo>
                <a:lnTo>
                  <a:pt x="750150" y="167640"/>
                </a:lnTo>
                <a:lnTo>
                  <a:pt x="750874" y="167640"/>
                </a:lnTo>
                <a:lnTo>
                  <a:pt x="749884" y="168910"/>
                </a:lnTo>
                <a:lnTo>
                  <a:pt x="753922" y="167640"/>
                </a:lnTo>
                <a:lnTo>
                  <a:pt x="755751" y="166370"/>
                </a:lnTo>
                <a:lnTo>
                  <a:pt x="757567" y="165100"/>
                </a:lnTo>
                <a:lnTo>
                  <a:pt x="761085" y="162560"/>
                </a:lnTo>
                <a:lnTo>
                  <a:pt x="761085" y="141757"/>
                </a:lnTo>
                <a:lnTo>
                  <a:pt x="756183" y="146050"/>
                </a:lnTo>
                <a:lnTo>
                  <a:pt x="709841" y="185420"/>
                </a:lnTo>
                <a:lnTo>
                  <a:pt x="705929" y="189001"/>
                </a:lnTo>
                <a:lnTo>
                  <a:pt x="725766" y="168910"/>
                </a:lnTo>
                <a:lnTo>
                  <a:pt x="749236" y="144780"/>
                </a:lnTo>
                <a:lnTo>
                  <a:pt x="773277" y="120650"/>
                </a:lnTo>
                <a:lnTo>
                  <a:pt x="775335" y="121920"/>
                </a:lnTo>
                <a:lnTo>
                  <a:pt x="777392" y="124460"/>
                </a:lnTo>
                <a:lnTo>
                  <a:pt x="779373" y="125730"/>
                </a:lnTo>
                <a:lnTo>
                  <a:pt x="779373" y="102743"/>
                </a:lnTo>
                <a:lnTo>
                  <a:pt x="771359" y="96520"/>
                </a:lnTo>
                <a:lnTo>
                  <a:pt x="768680" y="93980"/>
                </a:lnTo>
                <a:lnTo>
                  <a:pt x="763320" y="88900"/>
                </a:lnTo>
                <a:lnTo>
                  <a:pt x="762279" y="88214"/>
                </a:lnTo>
                <a:lnTo>
                  <a:pt x="762279" y="109220"/>
                </a:lnTo>
                <a:lnTo>
                  <a:pt x="762012" y="110490"/>
                </a:lnTo>
                <a:lnTo>
                  <a:pt x="761479" y="109220"/>
                </a:lnTo>
                <a:lnTo>
                  <a:pt x="761415" y="110490"/>
                </a:lnTo>
                <a:lnTo>
                  <a:pt x="720255" y="148590"/>
                </a:lnTo>
                <a:lnTo>
                  <a:pt x="697344" y="170840"/>
                </a:lnTo>
                <a:lnTo>
                  <a:pt x="697344" y="196850"/>
                </a:lnTo>
                <a:lnTo>
                  <a:pt x="696036" y="198094"/>
                </a:lnTo>
                <a:lnTo>
                  <a:pt x="666102" y="226060"/>
                </a:lnTo>
                <a:lnTo>
                  <a:pt x="624611" y="266700"/>
                </a:lnTo>
                <a:lnTo>
                  <a:pt x="585965" y="312420"/>
                </a:lnTo>
                <a:lnTo>
                  <a:pt x="584631" y="312420"/>
                </a:lnTo>
                <a:lnTo>
                  <a:pt x="585825" y="309880"/>
                </a:lnTo>
                <a:lnTo>
                  <a:pt x="582917" y="313690"/>
                </a:lnTo>
                <a:lnTo>
                  <a:pt x="579932" y="317500"/>
                </a:lnTo>
                <a:lnTo>
                  <a:pt x="576884" y="320040"/>
                </a:lnTo>
                <a:lnTo>
                  <a:pt x="575691" y="317500"/>
                </a:lnTo>
                <a:lnTo>
                  <a:pt x="574624" y="314960"/>
                </a:lnTo>
                <a:lnTo>
                  <a:pt x="572173" y="309880"/>
                </a:lnTo>
                <a:lnTo>
                  <a:pt x="570915" y="308610"/>
                </a:lnTo>
                <a:lnTo>
                  <a:pt x="569849" y="307340"/>
                </a:lnTo>
                <a:lnTo>
                  <a:pt x="581050" y="297180"/>
                </a:lnTo>
                <a:lnTo>
                  <a:pt x="596442" y="283210"/>
                </a:lnTo>
                <a:lnTo>
                  <a:pt x="606044" y="275590"/>
                </a:lnTo>
                <a:lnTo>
                  <a:pt x="617258" y="266700"/>
                </a:lnTo>
                <a:lnTo>
                  <a:pt x="623658" y="261620"/>
                </a:lnTo>
                <a:lnTo>
                  <a:pt x="650709" y="238760"/>
                </a:lnTo>
                <a:lnTo>
                  <a:pt x="676770" y="214630"/>
                </a:lnTo>
                <a:lnTo>
                  <a:pt x="694956" y="199021"/>
                </a:lnTo>
                <a:lnTo>
                  <a:pt x="697344" y="196850"/>
                </a:lnTo>
                <a:lnTo>
                  <a:pt x="697344" y="170840"/>
                </a:lnTo>
                <a:lnTo>
                  <a:pt x="639140" y="227330"/>
                </a:lnTo>
                <a:lnTo>
                  <a:pt x="597230" y="266700"/>
                </a:lnTo>
                <a:lnTo>
                  <a:pt x="598220" y="262890"/>
                </a:lnTo>
                <a:lnTo>
                  <a:pt x="588810" y="275590"/>
                </a:lnTo>
                <a:lnTo>
                  <a:pt x="588276" y="275590"/>
                </a:lnTo>
                <a:lnTo>
                  <a:pt x="563156" y="297180"/>
                </a:lnTo>
                <a:lnTo>
                  <a:pt x="560578" y="293370"/>
                </a:lnTo>
                <a:lnTo>
                  <a:pt x="557860" y="289560"/>
                </a:lnTo>
                <a:lnTo>
                  <a:pt x="554736" y="287020"/>
                </a:lnTo>
                <a:lnTo>
                  <a:pt x="560539" y="281940"/>
                </a:lnTo>
                <a:lnTo>
                  <a:pt x="575056" y="269240"/>
                </a:lnTo>
                <a:lnTo>
                  <a:pt x="595934" y="250190"/>
                </a:lnTo>
                <a:lnTo>
                  <a:pt x="616788" y="232410"/>
                </a:lnTo>
                <a:lnTo>
                  <a:pt x="637070" y="214630"/>
                </a:lnTo>
                <a:lnTo>
                  <a:pt x="648157" y="204444"/>
                </a:lnTo>
                <a:lnTo>
                  <a:pt x="657809" y="194310"/>
                </a:lnTo>
                <a:lnTo>
                  <a:pt x="667397" y="185420"/>
                </a:lnTo>
                <a:lnTo>
                  <a:pt x="678167" y="175260"/>
                </a:lnTo>
                <a:lnTo>
                  <a:pt x="680148" y="176530"/>
                </a:lnTo>
                <a:lnTo>
                  <a:pt x="681278" y="175260"/>
                </a:lnTo>
                <a:lnTo>
                  <a:pt x="683526" y="172720"/>
                </a:lnTo>
                <a:lnTo>
                  <a:pt x="697014" y="157480"/>
                </a:lnTo>
                <a:lnTo>
                  <a:pt x="717321" y="140970"/>
                </a:lnTo>
                <a:lnTo>
                  <a:pt x="738238" y="124460"/>
                </a:lnTo>
                <a:lnTo>
                  <a:pt x="756970" y="106680"/>
                </a:lnTo>
                <a:lnTo>
                  <a:pt x="760222" y="109220"/>
                </a:lnTo>
                <a:lnTo>
                  <a:pt x="760882" y="110490"/>
                </a:lnTo>
                <a:lnTo>
                  <a:pt x="761415" y="110490"/>
                </a:lnTo>
                <a:lnTo>
                  <a:pt x="761415" y="109220"/>
                </a:lnTo>
                <a:lnTo>
                  <a:pt x="760552" y="109220"/>
                </a:lnTo>
                <a:lnTo>
                  <a:pt x="757377" y="106680"/>
                </a:lnTo>
                <a:lnTo>
                  <a:pt x="759231" y="107950"/>
                </a:lnTo>
                <a:lnTo>
                  <a:pt x="762279" y="109220"/>
                </a:lnTo>
                <a:lnTo>
                  <a:pt x="762279" y="88214"/>
                </a:lnTo>
                <a:lnTo>
                  <a:pt x="761403" y="87630"/>
                </a:lnTo>
                <a:lnTo>
                  <a:pt x="759485" y="86360"/>
                </a:lnTo>
                <a:lnTo>
                  <a:pt x="754583" y="82550"/>
                </a:lnTo>
                <a:lnTo>
                  <a:pt x="743381" y="73660"/>
                </a:lnTo>
                <a:lnTo>
                  <a:pt x="740537" y="71120"/>
                </a:lnTo>
                <a:lnTo>
                  <a:pt x="734110" y="68580"/>
                </a:lnTo>
                <a:lnTo>
                  <a:pt x="739571" y="72390"/>
                </a:lnTo>
                <a:lnTo>
                  <a:pt x="745426" y="77470"/>
                </a:lnTo>
                <a:lnTo>
                  <a:pt x="751586" y="82550"/>
                </a:lnTo>
                <a:lnTo>
                  <a:pt x="757897" y="87630"/>
                </a:lnTo>
                <a:lnTo>
                  <a:pt x="740930" y="76708"/>
                </a:lnTo>
                <a:lnTo>
                  <a:pt x="740930" y="96520"/>
                </a:lnTo>
                <a:lnTo>
                  <a:pt x="721893" y="114300"/>
                </a:lnTo>
                <a:lnTo>
                  <a:pt x="703300" y="131965"/>
                </a:lnTo>
                <a:lnTo>
                  <a:pt x="684822" y="152400"/>
                </a:lnTo>
                <a:lnTo>
                  <a:pt x="666826" y="172720"/>
                </a:lnTo>
                <a:lnTo>
                  <a:pt x="666292" y="171450"/>
                </a:lnTo>
                <a:lnTo>
                  <a:pt x="665581" y="171450"/>
                </a:lnTo>
                <a:lnTo>
                  <a:pt x="653135" y="182880"/>
                </a:lnTo>
                <a:lnTo>
                  <a:pt x="625297" y="207010"/>
                </a:lnTo>
                <a:lnTo>
                  <a:pt x="612140" y="219710"/>
                </a:lnTo>
                <a:lnTo>
                  <a:pt x="611619" y="219710"/>
                </a:lnTo>
                <a:lnTo>
                  <a:pt x="596798" y="236220"/>
                </a:lnTo>
                <a:lnTo>
                  <a:pt x="581101" y="251460"/>
                </a:lnTo>
                <a:lnTo>
                  <a:pt x="564845" y="266700"/>
                </a:lnTo>
                <a:lnTo>
                  <a:pt x="548309" y="281940"/>
                </a:lnTo>
                <a:lnTo>
                  <a:pt x="546061" y="279400"/>
                </a:lnTo>
                <a:lnTo>
                  <a:pt x="544931" y="279400"/>
                </a:lnTo>
                <a:lnTo>
                  <a:pt x="545960" y="278003"/>
                </a:lnTo>
                <a:lnTo>
                  <a:pt x="546849" y="276860"/>
                </a:lnTo>
                <a:lnTo>
                  <a:pt x="547712" y="275590"/>
                </a:lnTo>
                <a:lnTo>
                  <a:pt x="548843" y="276860"/>
                </a:lnTo>
                <a:lnTo>
                  <a:pt x="549935" y="275590"/>
                </a:lnTo>
                <a:lnTo>
                  <a:pt x="572985" y="248920"/>
                </a:lnTo>
                <a:lnTo>
                  <a:pt x="599922" y="223456"/>
                </a:lnTo>
                <a:lnTo>
                  <a:pt x="627697" y="199390"/>
                </a:lnTo>
                <a:lnTo>
                  <a:pt x="661250" y="167640"/>
                </a:lnTo>
                <a:lnTo>
                  <a:pt x="665276" y="163830"/>
                </a:lnTo>
                <a:lnTo>
                  <a:pt x="674471" y="153568"/>
                </a:lnTo>
                <a:lnTo>
                  <a:pt x="683387" y="144780"/>
                </a:lnTo>
                <a:lnTo>
                  <a:pt x="687197" y="140970"/>
                </a:lnTo>
                <a:lnTo>
                  <a:pt x="693534" y="134620"/>
                </a:lnTo>
                <a:lnTo>
                  <a:pt x="695528" y="135890"/>
                </a:lnTo>
                <a:lnTo>
                  <a:pt x="696506" y="134620"/>
                </a:lnTo>
                <a:lnTo>
                  <a:pt x="698563" y="131965"/>
                </a:lnTo>
                <a:lnTo>
                  <a:pt x="704380" y="124460"/>
                </a:lnTo>
                <a:lnTo>
                  <a:pt x="711390" y="116840"/>
                </a:lnTo>
                <a:lnTo>
                  <a:pt x="714895" y="113030"/>
                </a:lnTo>
                <a:lnTo>
                  <a:pt x="726465" y="104140"/>
                </a:lnTo>
                <a:lnTo>
                  <a:pt x="738479" y="93980"/>
                </a:lnTo>
                <a:lnTo>
                  <a:pt x="740143" y="95250"/>
                </a:lnTo>
                <a:lnTo>
                  <a:pt x="740930" y="96520"/>
                </a:lnTo>
                <a:lnTo>
                  <a:pt x="740930" y="76708"/>
                </a:lnTo>
                <a:lnTo>
                  <a:pt x="740156" y="76200"/>
                </a:lnTo>
                <a:lnTo>
                  <a:pt x="738162" y="74930"/>
                </a:lnTo>
                <a:lnTo>
                  <a:pt x="728116" y="69850"/>
                </a:lnTo>
                <a:lnTo>
                  <a:pt x="726071" y="68580"/>
                </a:lnTo>
                <a:lnTo>
                  <a:pt x="720521" y="65125"/>
                </a:lnTo>
                <a:lnTo>
                  <a:pt x="720521" y="83820"/>
                </a:lnTo>
                <a:lnTo>
                  <a:pt x="694601" y="103263"/>
                </a:lnTo>
                <a:lnTo>
                  <a:pt x="694601" y="116840"/>
                </a:lnTo>
                <a:lnTo>
                  <a:pt x="690486" y="121920"/>
                </a:lnTo>
                <a:lnTo>
                  <a:pt x="686320" y="127000"/>
                </a:lnTo>
                <a:lnTo>
                  <a:pt x="682358" y="131965"/>
                </a:lnTo>
                <a:lnTo>
                  <a:pt x="682218" y="131965"/>
                </a:lnTo>
                <a:lnTo>
                  <a:pt x="681736" y="130810"/>
                </a:lnTo>
                <a:lnTo>
                  <a:pt x="681037" y="130810"/>
                </a:lnTo>
                <a:lnTo>
                  <a:pt x="678561" y="133350"/>
                </a:lnTo>
                <a:lnTo>
                  <a:pt x="674649" y="137160"/>
                </a:lnTo>
                <a:lnTo>
                  <a:pt x="670801" y="140970"/>
                </a:lnTo>
                <a:lnTo>
                  <a:pt x="676732" y="134620"/>
                </a:lnTo>
                <a:lnTo>
                  <a:pt x="682650" y="128270"/>
                </a:lnTo>
                <a:lnTo>
                  <a:pt x="688606" y="123190"/>
                </a:lnTo>
                <a:lnTo>
                  <a:pt x="689800" y="121920"/>
                </a:lnTo>
                <a:lnTo>
                  <a:pt x="694601" y="116840"/>
                </a:lnTo>
                <a:lnTo>
                  <a:pt x="694601" y="103263"/>
                </a:lnTo>
                <a:lnTo>
                  <a:pt x="693420" y="104140"/>
                </a:lnTo>
                <a:lnTo>
                  <a:pt x="665962" y="121920"/>
                </a:lnTo>
                <a:lnTo>
                  <a:pt x="668947" y="118110"/>
                </a:lnTo>
                <a:lnTo>
                  <a:pt x="671728" y="115570"/>
                </a:lnTo>
                <a:lnTo>
                  <a:pt x="674052" y="111760"/>
                </a:lnTo>
                <a:lnTo>
                  <a:pt x="674116" y="112280"/>
                </a:lnTo>
                <a:lnTo>
                  <a:pt x="674204" y="113030"/>
                </a:lnTo>
                <a:lnTo>
                  <a:pt x="674522" y="115570"/>
                </a:lnTo>
                <a:lnTo>
                  <a:pt x="676389" y="111760"/>
                </a:lnTo>
                <a:lnTo>
                  <a:pt x="677011" y="110490"/>
                </a:lnTo>
                <a:lnTo>
                  <a:pt x="681545" y="106680"/>
                </a:lnTo>
                <a:lnTo>
                  <a:pt x="684707" y="102870"/>
                </a:lnTo>
                <a:lnTo>
                  <a:pt x="683069" y="99060"/>
                </a:lnTo>
                <a:lnTo>
                  <a:pt x="688898" y="96520"/>
                </a:lnTo>
                <a:lnTo>
                  <a:pt x="692124" y="90170"/>
                </a:lnTo>
                <a:lnTo>
                  <a:pt x="696214" y="85090"/>
                </a:lnTo>
                <a:lnTo>
                  <a:pt x="700963" y="81280"/>
                </a:lnTo>
                <a:lnTo>
                  <a:pt x="706196" y="77470"/>
                </a:lnTo>
                <a:lnTo>
                  <a:pt x="706602" y="77470"/>
                </a:lnTo>
                <a:lnTo>
                  <a:pt x="706932" y="76200"/>
                </a:lnTo>
                <a:lnTo>
                  <a:pt x="707326" y="76200"/>
                </a:lnTo>
                <a:lnTo>
                  <a:pt x="708583" y="77470"/>
                </a:lnTo>
                <a:lnTo>
                  <a:pt x="709714" y="77470"/>
                </a:lnTo>
                <a:lnTo>
                  <a:pt x="713422" y="80010"/>
                </a:lnTo>
                <a:lnTo>
                  <a:pt x="716940" y="81280"/>
                </a:lnTo>
                <a:lnTo>
                  <a:pt x="720521" y="83820"/>
                </a:lnTo>
                <a:lnTo>
                  <a:pt x="720521" y="65125"/>
                </a:lnTo>
                <a:lnTo>
                  <a:pt x="717931" y="63500"/>
                </a:lnTo>
                <a:lnTo>
                  <a:pt x="703834" y="57150"/>
                </a:lnTo>
                <a:lnTo>
                  <a:pt x="701014" y="55880"/>
                </a:lnTo>
                <a:lnTo>
                  <a:pt x="694728" y="53047"/>
                </a:lnTo>
                <a:lnTo>
                  <a:pt x="694728" y="71120"/>
                </a:lnTo>
                <a:lnTo>
                  <a:pt x="667512" y="93980"/>
                </a:lnTo>
                <a:lnTo>
                  <a:pt x="651649" y="108534"/>
                </a:lnTo>
                <a:lnTo>
                  <a:pt x="651649" y="134620"/>
                </a:lnTo>
                <a:lnTo>
                  <a:pt x="649389" y="140970"/>
                </a:lnTo>
                <a:lnTo>
                  <a:pt x="647674" y="148590"/>
                </a:lnTo>
                <a:lnTo>
                  <a:pt x="645401" y="153568"/>
                </a:lnTo>
                <a:lnTo>
                  <a:pt x="644055" y="153568"/>
                </a:lnTo>
                <a:lnTo>
                  <a:pt x="645147" y="152400"/>
                </a:lnTo>
                <a:lnTo>
                  <a:pt x="641972" y="155143"/>
                </a:lnTo>
                <a:lnTo>
                  <a:pt x="641972" y="167640"/>
                </a:lnTo>
                <a:lnTo>
                  <a:pt x="638060" y="171450"/>
                </a:lnTo>
                <a:lnTo>
                  <a:pt x="634212" y="175260"/>
                </a:lnTo>
                <a:lnTo>
                  <a:pt x="630567" y="179070"/>
                </a:lnTo>
                <a:lnTo>
                  <a:pt x="630034" y="179070"/>
                </a:lnTo>
                <a:lnTo>
                  <a:pt x="608190" y="203200"/>
                </a:lnTo>
                <a:lnTo>
                  <a:pt x="584720" y="227330"/>
                </a:lnTo>
                <a:lnTo>
                  <a:pt x="560666" y="250190"/>
                </a:lnTo>
                <a:lnTo>
                  <a:pt x="537108" y="274320"/>
                </a:lnTo>
                <a:lnTo>
                  <a:pt x="534123" y="271780"/>
                </a:lnTo>
                <a:lnTo>
                  <a:pt x="528091" y="269240"/>
                </a:lnTo>
                <a:lnTo>
                  <a:pt x="527634" y="267970"/>
                </a:lnTo>
                <a:lnTo>
                  <a:pt x="526707" y="267970"/>
                </a:lnTo>
                <a:lnTo>
                  <a:pt x="537413" y="257810"/>
                </a:lnTo>
                <a:lnTo>
                  <a:pt x="550799" y="245110"/>
                </a:lnTo>
                <a:lnTo>
                  <a:pt x="575017" y="220980"/>
                </a:lnTo>
                <a:lnTo>
                  <a:pt x="584733" y="212090"/>
                </a:lnTo>
                <a:lnTo>
                  <a:pt x="600011" y="198120"/>
                </a:lnTo>
                <a:lnTo>
                  <a:pt x="608279" y="191770"/>
                </a:lnTo>
                <a:lnTo>
                  <a:pt x="626465" y="177800"/>
                </a:lnTo>
                <a:lnTo>
                  <a:pt x="631825" y="175260"/>
                </a:lnTo>
                <a:lnTo>
                  <a:pt x="640295" y="168910"/>
                </a:lnTo>
                <a:lnTo>
                  <a:pt x="641972" y="167640"/>
                </a:lnTo>
                <a:lnTo>
                  <a:pt x="641972" y="155143"/>
                </a:lnTo>
                <a:lnTo>
                  <a:pt x="639267" y="157480"/>
                </a:lnTo>
                <a:lnTo>
                  <a:pt x="626122" y="163830"/>
                </a:lnTo>
                <a:lnTo>
                  <a:pt x="620229" y="168910"/>
                </a:lnTo>
                <a:lnTo>
                  <a:pt x="619696" y="167640"/>
                </a:lnTo>
                <a:lnTo>
                  <a:pt x="620433" y="166370"/>
                </a:lnTo>
                <a:lnTo>
                  <a:pt x="615111" y="171450"/>
                </a:lnTo>
                <a:lnTo>
                  <a:pt x="602030" y="179070"/>
                </a:lnTo>
                <a:lnTo>
                  <a:pt x="596633" y="185420"/>
                </a:lnTo>
                <a:lnTo>
                  <a:pt x="595236" y="185420"/>
                </a:lnTo>
                <a:lnTo>
                  <a:pt x="591070" y="191770"/>
                </a:lnTo>
                <a:lnTo>
                  <a:pt x="590003" y="189230"/>
                </a:lnTo>
                <a:lnTo>
                  <a:pt x="588721" y="188163"/>
                </a:lnTo>
                <a:lnTo>
                  <a:pt x="587489" y="189230"/>
                </a:lnTo>
                <a:lnTo>
                  <a:pt x="588429" y="188163"/>
                </a:lnTo>
                <a:lnTo>
                  <a:pt x="588479" y="187960"/>
                </a:lnTo>
                <a:lnTo>
                  <a:pt x="588835" y="187693"/>
                </a:lnTo>
                <a:lnTo>
                  <a:pt x="591921" y="184150"/>
                </a:lnTo>
                <a:lnTo>
                  <a:pt x="596506" y="180340"/>
                </a:lnTo>
                <a:lnTo>
                  <a:pt x="602132" y="175260"/>
                </a:lnTo>
                <a:lnTo>
                  <a:pt x="603986" y="176530"/>
                </a:lnTo>
                <a:lnTo>
                  <a:pt x="604964" y="175260"/>
                </a:lnTo>
                <a:lnTo>
                  <a:pt x="607872" y="171450"/>
                </a:lnTo>
                <a:lnTo>
                  <a:pt x="613689" y="163830"/>
                </a:lnTo>
                <a:lnTo>
                  <a:pt x="625690" y="153568"/>
                </a:lnTo>
                <a:lnTo>
                  <a:pt x="651649" y="134620"/>
                </a:lnTo>
                <a:lnTo>
                  <a:pt x="651649" y="108534"/>
                </a:lnTo>
                <a:lnTo>
                  <a:pt x="641197" y="118110"/>
                </a:lnTo>
                <a:lnTo>
                  <a:pt x="615835" y="143510"/>
                </a:lnTo>
                <a:lnTo>
                  <a:pt x="591527" y="171450"/>
                </a:lnTo>
                <a:lnTo>
                  <a:pt x="590994" y="170180"/>
                </a:lnTo>
                <a:lnTo>
                  <a:pt x="590169" y="170180"/>
                </a:lnTo>
                <a:lnTo>
                  <a:pt x="579831" y="180340"/>
                </a:lnTo>
                <a:lnTo>
                  <a:pt x="567931" y="190500"/>
                </a:lnTo>
                <a:lnTo>
                  <a:pt x="556234" y="200660"/>
                </a:lnTo>
                <a:lnTo>
                  <a:pt x="545198" y="212090"/>
                </a:lnTo>
                <a:lnTo>
                  <a:pt x="544601" y="210820"/>
                </a:lnTo>
                <a:lnTo>
                  <a:pt x="533819" y="223456"/>
                </a:lnTo>
                <a:lnTo>
                  <a:pt x="522274" y="234950"/>
                </a:lnTo>
                <a:lnTo>
                  <a:pt x="510286" y="246380"/>
                </a:lnTo>
                <a:lnTo>
                  <a:pt x="498005" y="257810"/>
                </a:lnTo>
                <a:lnTo>
                  <a:pt x="494550" y="256540"/>
                </a:lnTo>
                <a:lnTo>
                  <a:pt x="491045" y="256540"/>
                </a:lnTo>
                <a:lnTo>
                  <a:pt x="487527" y="255270"/>
                </a:lnTo>
                <a:lnTo>
                  <a:pt x="490397" y="252730"/>
                </a:lnTo>
                <a:lnTo>
                  <a:pt x="498944" y="245110"/>
                </a:lnTo>
                <a:lnTo>
                  <a:pt x="529666" y="215900"/>
                </a:lnTo>
                <a:lnTo>
                  <a:pt x="548906" y="196850"/>
                </a:lnTo>
                <a:lnTo>
                  <a:pt x="550900" y="198120"/>
                </a:lnTo>
                <a:lnTo>
                  <a:pt x="551992" y="196850"/>
                </a:lnTo>
                <a:lnTo>
                  <a:pt x="554202" y="194310"/>
                </a:lnTo>
                <a:lnTo>
                  <a:pt x="568490" y="177800"/>
                </a:lnTo>
                <a:lnTo>
                  <a:pt x="611543" y="144780"/>
                </a:lnTo>
                <a:lnTo>
                  <a:pt x="629513" y="124460"/>
                </a:lnTo>
                <a:lnTo>
                  <a:pt x="629615" y="125730"/>
                </a:lnTo>
                <a:lnTo>
                  <a:pt x="629729" y="127000"/>
                </a:lnTo>
                <a:lnTo>
                  <a:pt x="629843" y="128270"/>
                </a:lnTo>
                <a:lnTo>
                  <a:pt x="632015" y="124460"/>
                </a:lnTo>
                <a:lnTo>
                  <a:pt x="632752" y="123190"/>
                </a:lnTo>
                <a:lnTo>
                  <a:pt x="637832" y="118110"/>
                </a:lnTo>
                <a:lnTo>
                  <a:pt x="641413" y="114300"/>
                </a:lnTo>
                <a:lnTo>
                  <a:pt x="639851" y="110490"/>
                </a:lnTo>
                <a:lnTo>
                  <a:pt x="646214" y="107950"/>
                </a:lnTo>
                <a:lnTo>
                  <a:pt x="654227" y="95250"/>
                </a:lnTo>
                <a:lnTo>
                  <a:pt x="664730" y="86360"/>
                </a:lnTo>
                <a:lnTo>
                  <a:pt x="676605" y="77470"/>
                </a:lnTo>
                <a:lnTo>
                  <a:pt x="688771" y="68580"/>
                </a:lnTo>
                <a:lnTo>
                  <a:pt x="690486" y="69850"/>
                </a:lnTo>
                <a:lnTo>
                  <a:pt x="692480" y="71120"/>
                </a:lnTo>
                <a:lnTo>
                  <a:pt x="694728" y="71120"/>
                </a:lnTo>
                <a:lnTo>
                  <a:pt x="694728" y="53047"/>
                </a:lnTo>
                <a:lnTo>
                  <a:pt x="689749" y="50800"/>
                </a:lnTo>
                <a:lnTo>
                  <a:pt x="674712" y="44665"/>
                </a:lnTo>
                <a:lnTo>
                  <a:pt x="674712" y="62230"/>
                </a:lnTo>
                <a:lnTo>
                  <a:pt x="603631" y="124460"/>
                </a:lnTo>
                <a:lnTo>
                  <a:pt x="570052" y="157480"/>
                </a:lnTo>
                <a:lnTo>
                  <a:pt x="537768" y="194310"/>
                </a:lnTo>
                <a:lnTo>
                  <a:pt x="537248" y="193040"/>
                </a:lnTo>
                <a:lnTo>
                  <a:pt x="536536" y="193040"/>
                </a:lnTo>
                <a:lnTo>
                  <a:pt x="524789" y="204444"/>
                </a:lnTo>
                <a:lnTo>
                  <a:pt x="498360" y="227330"/>
                </a:lnTo>
                <a:lnTo>
                  <a:pt x="485940" y="240030"/>
                </a:lnTo>
                <a:lnTo>
                  <a:pt x="485343" y="240030"/>
                </a:lnTo>
                <a:lnTo>
                  <a:pt x="481634" y="243840"/>
                </a:lnTo>
                <a:lnTo>
                  <a:pt x="477316" y="247650"/>
                </a:lnTo>
                <a:lnTo>
                  <a:pt x="473278" y="252730"/>
                </a:lnTo>
                <a:lnTo>
                  <a:pt x="472414" y="252730"/>
                </a:lnTo>
                <a:lnTo>
                  <a:pt x="467575" y="251460"/>
                </a:lnTo>
                <a:lnTo>
                  <a:pt x="462673" y="251460"/>
                </a:lnTo>
                <a:lnTo>
                  <a:pt x="457835" y="250190"/>
                </a:lnTo>
                <a:lnTo>
                  <a:pt x="459041" y="248920"/>
                </a:lnTo>
                <a:lnTo>
                  <a:pt x="459168" y="248793"/>
                </a:lnTo>
                <a:lnTo>
                  <a:pt x="479602" y="227330"/>
                </a:lnTo>
                <a:lnTo>
                  <a:pt x="503250" y="205740"/>
                </a:lnTo>
                <a:lnTo>
                  <a:pt x="527456" y="184150"/>
                </a:lnTo>
                <a:lnTo>
                  <a:pt x="550900" y="162560"/>
                </a:lnTo>
                <a:lnTo>
                  <a:pt x="559536" y="153568"/>
                </a:lnTo>
                <a:lnTo>
                  <a:pt x="569163" y="143510"/>
                </a:lnTo>
                <a:lnTo>
                  <a:pt x="577557" y="134620"/>
                </a:lnTo>
                <a:lnTo>
                  <a:pt x="587019" y="125730"/>
                </a:lnTo>
                <a:lnTo>
                  <a:pt x="588949" y="127000"/>
                </a:lnTo>
                <a:lnTo>
                  <a:pt x="590016" y="125730"/>
                </a:lnTo>
                <a:lnTo>
                  <a:pt x="592162" y="123190"/>
                </a:lnTo>
                <a:lnTo>
                  <a:pt x="599668" y="114300"/>
                </a:lnTo>
                <a:lnTo>
                  <a:pt x="605040" y="107950"/>
                </a:lnTo>
                <a:lnTo>
                  <a:pt x="644893" y="74930"/>
                </a:lnTo>
                <a:lnTo>
                  <a:pt x="661327" y="55880"/>
                </a:lnTo>
                <a:lnTo>
                  <a:pt x="661530" y="55880"/>
                </a:lnTo>
                <a:lnTo>
                  <a:pt x="662051" y="59690"/>
                </a:lnTo>
                <a:lnTo>
                  <a:pt x="662051" y="58420"/>
                </a:lnTo>
                <a:lnTo>
                  <a:pt x="662584" y="57150"/>
                </a:lnTo>
                <a:lnTo>
                  <a:pt x="663054" y="57150"/>
                </a:lnTo>
                <a:lnTo>
                  <a:pt x="667092" y="58420"/>
                </a:lnTo>
                <a:lnTo>
                  <a:pt x="670852" y="60871"/>
                </a:lnTo>
                <a:lnTo>
                  <a:pt x="670725" y="60871"/>
                </a:lnTo>
                <a:lnTo>
                  <a:pt x="674712" y="62230"/>
                </a:lnTo>
                <a:lnTo>
                  <a:pt x="674712" y="44665"/>
                </a:lnTo>
                <a:lnTo>
                  <a:pt x="661758" y="39370"/>
                </a:lnTo>
                <a:lnTo>
                  <a:pt x="642467" y="33020"/>
                </a:lnTo>
                <a:lnTo>
                  <a:pt x="638606" y="31750"/>
                </a:lnTo>
                <a:lnTo>
                  <a:pt x="634746" y="30480"/>
                </a:lnTo>
                <a:lnTo>
                  <a:pt x="630301" y="29375"/>
                </a:lnTo>
                <a:lnTo>
                  <a:pt x="630301" y="44450"/>
                </a:lnTo>
                <a:lnTo>
                  <a:pt x="608266" y="64770"/>
                </a:lnTo>
                <a:lnTo>
                  <a:pt x="586803" y="85090"/>
                </a:lnTo>
                <a:lnTo>
                  <a:pt x="583311" y="88506"/>
                </a:lnTo>
                <a:lnTo>
                  <a:pt x="583311" y="114300"/>
                </a:lnTo>
                <a:lnTo>
                  <a:pt x="580923" y="116840"/>
                </a:lnTo>
                <a:lnTo>
                  <a:pt x="578408" y="119380"/>
                </a:lnTo>
                <a:lnTo>
                  <a:pt x="576084" y="123190"/>
                </a:lnTo>
                <a:lnTo>
                  <a:pt x="575487" y="121920"/>
                </a:lnTo>
                <a:lnTo>
                  <a:pt x="574802" y="121920"/>
                </a:lnTo>
                <a:lnTo>
                  <a:pt x="563880" y="133350"/>
                </a:lnTo>
                <a:lnTo>
                  <a:pt x="541159" y="153250"/>
                </a:lnTo>
                <a:lnTo>
                  <a:pt x="541591" y="152400"/>
                </a:lnTo>
                <a:lnTo>
                  <a:pt x="544131" y="147320"/>
                </a:lnTo>
                <a:lnTo>
                  <a:pt x="548246" y="143510"/>
                </a:lnTo>
                <a:lnTo>
                  <a:pt x="552615" y="138430"/>
                </a:lnTo>
                <a:lnTo>
                  <a:pt x="553745" y="138430"/>
                </a:lnTo>
                <a:lnTo>
                  <a:pt x="554939" y="137160"/>
                </a:lnTo>
                <a:lnTo>
                  <a:pt x="556069" y="135890"/>
                </a:lnTo>
                <a:lnTo>
                  <a:pt x="561632" y="132257"/>
                </a:lnTo>
                <a:lnTo>
                  <a:pt x="562000" y="131965"/>
                </a:lnTo>
                <a:lnTo>
                  <a:pt x="566674" y="127000"/>
                </a:lnTo>
                <a:lnTo>
                  <a:pt x="571246" y="123190"/>
                </a:lnTo>
                <a:lnTo>
                  <a:pt x="579335" y="116840"/>
                </a:lnTo>
                <a:lnTo>
                  <a:pt x="583311" y="114300"/>
                </a:lnTo>
                <a:lnTo>
                  <a:pt x="583311" y="88506"/>
                </a:lnTo>
                <a:lnTo>
                  <a:pt x="565975" y="105410"/>
                </a:lnTo>
                <a:lnTo>
                  <a:pt x="545795" y="128270"/>
                </a:lnTo>
                <a:lnTo>
                  <a:pt x="541489" y="130810"/>
                </a:lnTo>
                <a:lnTo>
                  <a:pt x="540791" y="131445"/>
                </a:lnTo>
                <a:lnTo>
                  <a:pt x="540791" y="153568"/>
                </a:lnTo>
                <a:lnTo>
                  <a:pt x="539242" y="154940"/>
                </a:lnTo>
                <a:lnTo>
                  <a:pt x="527697" y="166370"/>
                </a:lnTo>
                <a:lnTo>
                  <a:pt x="527164" y="166370"/>
                </a:lnTo>
                <a:lnTo>
                  <a:pt x="508304" y="187960"/>
                </a:lnTo>
                <a:lnTo>
                  <a:pt x="487908" y="208280"/>
                </a:lnTo>
                <a:lnTo>
                  <a:pt x="445973" y="248920"/>
                </a:lnTo>
                <a:lnTo>
                  <a:pt x="444842" y="248920"/>
                </a:lnTo>
                <a:lnTo>
                  <a:pt x="436422" y="247650"/>
                </a:lnTo>
                <a:lnTo>
                  <a:pt x="453212" y="232410"/>
                </a:lnTo>
                <a:lnTo>
                  <a:pt x="487603" y="201930"/>
                </a:lnTo>
                <a:lnTo>
                  <a:pt x="504177" y="186690"/>
                </a:lnTo>
                <a:lnTo>
                  <a:pt x="513600" y="177800"/>
                </a:lnTo>
                <a:lnTo>
                  <a:pt x="521804" y="170180"/>
                </a:lnTo>
                <a:lnTo>
                  <a:pt x="529894" y="161290"/>
                </a:lnTo>
                <a:lnTo>
                  <a:pt x="539038" y="152400"/>
                </a:lnTo>
                <a:lnTo>
                  <a:pt x="540791" y="153568"/>
                </a:lnTo>
                <a:lnTo>
                  <a:pt x="540791" y="131445"/>
                </a:lnTo>
                <a:lnTo>
                  <a:pt x="537248" y="134620"/>
                </a:lnTo>
                <a:lnTo>
                  <a:pt x="533260" y="138430"/>
                </a:lnTo>
                <a:lnTo>
                  <a:pt x="532663" y="138430"/>
                </a:lnTo>
                <a:lnTo>
                  <a:pt x="503732" y="166370"/>
                </a:lnTo>
                <a:lnTo>
                  <a:pt x="472655" y="193040"/>
                </a:lnTo>
                <a:lnTo>
                  <a:pt x="442036" y="218440"/>
                </a:lnTo>
                <a:lnTo>
                  <a:pt x="414350" y="246380"/>
                </a:lnTo>
                <a:lnTo>
                  <a:pt x="408584" y="247650"/>
                </a:lnTo>
                <a:lnTo>
                  <a:pt x="402755" y="247650"/>
                </a:lnTo>
                <a:lnTo>
                  <a:pt x="397560" y="248793"/>
                </a:lnTo>
                <a:lnTo>
                  <a:pt x="397979" y="247650"/>
                </a:lnTo>
                <a:lnTo>
                  <a:pt x="398576" y="247650"/>
                </a:lnTo>
                <a:lnTo>
                  <a:pt x="412419" y="228600"/>
                </a:lnTo>
                <a:lnTo>
                  <a:pt x="429247" y="212090"/>
                </a:lnTo>
                <a:lnTo>
                  <a:pt x="446506" y="196850"/>
                </a:lnTo>
                <a:lnTo>
                  <a:pt x="461619" y="179070"/>
                </a:lnTo>
                <a:lnTo>
                  <a:pt x="462737" y="180340"/>
                </a:lnTo>
                <a:lnTo>
                  <a:pt x="463880" y="179070"/>
                </a:lnTo>
                <a:lnTo>
                  <a:pt x="483184" y="157480"/>
                </a:lnTo>
                <a:lnTo>
                  <a:pt x="506158" y="137160"/>
                </a:lnTo>
                <a:lnTo>
                  <a:pt x="549021" y="100330"/>
                </a:lnTo>
                <a:lnTo>
                  <a:pt x="577532" y="73660"/>
                </a:lnTo>
                <a:lnTo>
                  <a:pt x="586155" y="64770"/>
                </a:lnTo>
                <a:lnTo>
                  <a:pt x="588010" y="66040"/>
                </a:lnTo>
                <a:lnTo>
                  <a:pt x="588949" y="64770"/>
                </a:lnTo>
                <a:lnTo>
                  <a:pt x="590829" y="62230"/>
                </a:lnTo>
                <a:lnTo>
                  <a:pt x="593636" y="58420"/>
                </a:lnTo>
                <a:lnTo>
                  <a:pt x="600290" y="52070"/>
                </a:lnTo>
                <a:lnTo>
                  <a:pt x="607720" y="45720"/>
                </a:lnTo>
                <a:lnTo>
                  <a:pt x="615657" y="39370"/>
                </a:lnTo>
                <a:lnTo>
                  <a:pt x="620826" y="41910"/>
                </a:lnTo>
                <a:lnTo>
                  <a:pt x="625729" y="43180"/>
                </a:lnTo>
                <a:lnTo>
                  <a:pt x="630301" y="44450"/>
                </a:lnTo>
                <a:lnTo>
                  <a:pt x="630301" y="29375"/>
                </a:lnTo>
                <a:lnTo>
                  <a:pt x="619556" y="26670"/>
                </a:lnTo>
                <a:lnTo>
                  <a:pt x="614489" y="25400"/>
                </a:lnTo>
                <a:lnTo>
                  <a:pt x="610196" y="24320"/>
                </a:lnTo>
                <a:lnTo>
                  <a:pt x="609295" y="25400"/>
                </a:lnTo>
                <a:lnTo>
                  <a:pt x="606577" y="24130"/>
                </a:lnTo>
                <a:lnTo>
                  <a:pt x="600011" y="22834"/>
                </a:lnTo>
                <a:lnTo>
                  <a:pt x="600011" y="34290"/>
                </a:lnTo>
                <a:lnTo>
                  <a:pt x="599884" y="34290"/>
                </a:lnTo>
                <a:lnTo>
                  <a:pt x="587705" y="46990"/>
                </a:lnTo>
                <a:lnTo>
                  <a:pt x="581710" y="54610"/>
                </a:lnTo>
                <a:lnTo>
                  <a:pt x="575818" y="62230"/>
                </a:lnTo>
                <a:lnTo>
                  <a:pt x="575246" y="60871"/>
                </a:lnTo>
                <a:lnTo>
                  <a:pt x="574408" y="60871"/>
                </a:lnTo>
                <a:lnTo>
                  <a:pt x="564603" y="69850"/>
                </a:lnTo>
                <a:lnTo>
                  <a:pt x="542061" y="88900"/>
                </a:lnTo>
                <a:lnTo>
                  <a:pt x="531545" y="100330"/>
                </a:lnTo>
                <a:lnTo>
                  <a:pt x="531012" y="99060"/>
                </a:lnTo>
                <a:lnTo>
                  <a:pt x="505396" y="127000"/>
                </a:lnTo>
                <a:lnTo>
                  <a:pt x="477469" y="152400"/>
                </a:lnTo>
                <a:lnTo>
                  <a:pt x="449884" y="177800"/>
                </a:lnTo>
                <a:lnTo>
                  <a:pt x="425386" y="204444"/>
                </a:lnTo>
                <a:lnTo>
                  <a:pt x="411784" y="217170"/>
                </a:lnTo>
                <a:lnTo>
                  <a:pt x="397967" y="229870"/>
                </a:lnTo>
                <a:lnTo>
                  <a:pt x="369938" y="255270"/>
                </a:lnTo>
                <a:lnTo>
                  <a:pt x="365429" y="256540"/>
                </a:lnTo>
                <a:lnTo>
                  <a:pt x="360934" y="259080"/>
                </a:lnTo>
                <a:lnTo>
                  <a:pt x="356755" y="261620"/>
                </a:lnTo>
                <a:lnTo>
                  <a:pt x="343179" y="269240"/>
                </a:lnTo>
                <a:lnTo>
                  <a:pt x="331177" y="279400"/>
                </a:lnTo>
                <a:lnTo>
                  <a:pt x="320814" y="290830"/>
                </a:lnTo>
                <a:lnTo>
                  <a:pt x="312204" y="304800"/>
                </a:lnTo>
                <a:lnTo>
                  <a:pt x="309029" y="309880"/>
                </a:lnTo>
                <a:lnTo>
                  <a:pt x="307568" y="313690"/>
                </a:lnTo>
                <a:lnTo>
                  <a:pt x="306641" y="316230"/>
                </a:lnTo>
                <a:lnTo>
                  <a:pt x="301866" y="321310"/>
                </a:lnTo>
                <a:lnTo>
                  <a:pt x="301802" y="339090"/>
                </a:lnTo>
                <a:lnTo>
                  <a:pt x="301739" y="340360"/>
                </a:lnTo>
                <a:lnTo>
                  <a:pt x="300875" y="342900"/>
                </a:lnTo>
                <a:lnTo>
                  <a:pt x="299288" y="347980"/>
                </a:lnTo>
                <a:lnTo>
                  <a:pt x="296367" y="351790"/>
                </a:lnTo>
                <a:lnTo>
                  <a:pt x="294906" y="353060"/>
                </a:lnTo>
                <a:lnTo>
                  <a:pt x="294449" y="353517"/>
                </a:lnTo>
                <a:lnTo>
                  <a:pt x="294449" y="372110"/>
                </a:lnTo>
                <a:lnTo>
                  <a:pt x="293852" y="374650"/>
                </a:lnTo>
                <a:lnTo>
                  <a:pt x="293649" y="374650"/>
                </a:lnTo>
                <a:lnTo>
                  <a:pt x="293789" y="373380"/>
                </a:lnTo>
                <a:lnTo>
                  <a:pt x="293852" y="372110"/>
                </a:lnTo>
                <a:lnTo>
                  <a:pt x="294449" y="372110"/>
                </a:lnTo>
                <a:lnTo>
                  <a:pt x="294449" y="353517"/>
                </a:lnTo>
                <a:lnTo>
                  <a:pt x="293624" y="354330"/>
                </a:lnTo>
                <a:lnTo>
                  <a:pt x="291325" y="356425"/>
                </a:lnTo>
                <a:lnTo>
                  <a:pt x="291325" y="374650"/>
                </a:lnTo>
                <a:lnTo>
                  <a:pt x="290931" y="377190"/>
                </a:lnTo>
                <a:lnTo>
                  <a:pt x="290868" y="378460"/>
                </a:lnTo>
                <a:lnTo>
                  <a:pt x="290804" y="379730"/>
                </a:lnTo>
                <a:lnTo>
                  <a:pt x="289204" y="381279"/>
                </a:lnTo>
                <a:lnTo>
                  <a:pt x="289204" y="397510"/>
                </a:lnTo>
                <a:lnTo>
                  <a:pt x="289140" y="398780"/>
                </a:lnTo>
                <a:lnTo>
                  <a:pt x="289039" y="401320"/>
                </a:lnTo>
                <a:lnTo>
                  <a:pt x="288950" y="403860"/>
                </a:lnTo>
                <a:lnTo>
                  <a:pt x="272808" y="420370"/>
                </a:lnTo>
                <a:lnTo>
                  <a:pt x="267474" y="425450"/>
                </a:lnTo>
                <a:lnTo>
                  <a:pt x="263486" y="426720"/>
                </a:lnTo>
                <a:lnTo>
                  <a:pt x="261569" y="426720"/>
                </a:lnTo>
                <a:lnTo>
                  <a:pt x="268287" y="419100"/>
                </a:lnTo>
                <a:lnTo>
                  <a:pt x="275145" y="411480"/>
                </a:lnTo>
                <a:lnTo>
                  <a:pt x="282117" y="405130"/>
                </a:lnTo>
                <a:lnTo>
                  <a:pt x="289204" y="397510"/>
                </a:lnTo>
                <a:lnTo>
                  <a:pt x="289204" y="381279"/>
                </a:lnTo>
                <a:lnTo>
                  <a:pt x="255346" y="414020"/>
                </a:lnTo>
                <a:lnTo>
                  <a:pt x="243674" y="425450"/>
                </a:lnTo>
                <a:lnTo>
                  <a:pt x="237972" y="425450"/>
                </a:lnTo>
                <a:lnTo>
                  <a:pt x="233133" y="426720"/>
                </a:lnTo>
                <a:lnTo>
                  <a:pt x="228765" y="426720"/>
                </a:lnTo>
                <a:lnTo>
                  <a:pt x="233527" y="420370"/>
                </a:lnTo>
                <a:lnTo>
                  <a:pt x="234061" y="421640"/>
                </a:lnTo>
                <a:lnTo>
                  <a:pt x="233794" y="421640"/>
                </a:lnTo>
                <a:lnTo>
                  <a:pt x="233654" y="422871"/>
                </a:lnTo>
                <a:lnTo>
                  <a:pt x="236804" y="420370"/>
                </a:lnTo>
                <a:lnTo>
                  <a:pt x="244830" y="414020"/>
                </a:lnTo>
                <a:lnTo>
                  <a:pt x="254977" y="403860"/>
                </a:lnTo>
                <a:lnTo>
                  <a:pt x="264769" y="393700"/>
                </a:lnTo>
                <a:lnTo>
                  <a:pt x="274955" y="383540"/>
                </a:lnTo>
                <a:lnTo>
                  <a:pt x="275488" y="384810"/>
                </a:lnTo>
                <a:lnTo>
                  <a:pt x="274561" y="387350"/>
                </a:lnTo>
                <a:lnTo>
                  <a:pt x="277152" y="387350"/>
                </a:lnTo>
                <a:lnTo>
                  <a:pt x="279069" y="383540"/>
                </a:lnTo>
                <a:lnTo>
                  <a:pt x="280987" y="379730"/>
                </a:lnTo>
                <a:lnTo>
                  <a:pt x="284035" y="378460"/>
                </a:lnTo>
                <a:lnTo>
                  <a:pt x="287083" y="377190"/>
                </a:lnTo>
                <a:lnTo>
                  <a:pt x="291325" y="374650"/>
                </a:lnTo>
                <a:lnTo>
                  <a:pt x="291325" y="356425"/>
                </a:lnTo>
                <a:lnTo>
                  <a:pt x="274078" y="372110"/>
                </a:lnTo>
                <a:lnTo>
                  <a:pt x="267335" y="378460"/>
                </a:lnTo>
                <a:lnTo>
                  <a:pt x="266280" y="377190"/>
                </a:lnTo>
                <a:lnTo>
                  <a:pt x="252450" y="389890"/>
                </a:lnTo>
                <a:lnTo>
                  <a:pt x="238048" y="402590"/>
                </a:lnTo>
                <a:lnTo>
                  <a:pt x="223253" y="415290"/>
                </a:lnTo>
                <a:lnTo>
                  <a:pt x="208280" y="426720"/>
                </a:lnTo>
                <a:lnTo>
                  <a:pt x="206159" y="426720"/>
                </a:lnTo>
                <a:lnTo>
                  <a:pt x="207479" y="425450"/>
                </a:lnTo>
                <a:lnTo>
                  <a:pt x="218033" y="415290"/>
                </a:lnTo>
                <a:lnTo>
                  <a:pt x="224053" y="408940"/>
                </a:lnTo>
                <a:lnTo>
                  <a:pt x="230060" y="402590"/>
                </a:lnTo>
                <a:lnTo>
                  <a:pt x="242290" y="391160"/>
                </a:lnTo>
                <a:lnTo>
                  <a:pt x="254812" y="379730"/>
                </a:lnTo>
                <a:lnTo>
                  <a:pt x="254076" y="382270"/>
                </a:lnTo>
                <a:lnTo>
                  <a:pt x="255841" y="379730"/>
                </a:lnTo>
                <a:lnTo>
                  <a:pt x="262039" y="370840"/>
                </a:lnTo>
                <a:lnTo>
                  <a:pt x="262636" y="372110"/>
                </a:lnTo>
                <a:lnTo>
                  <a:pt x="262229" y="373380"/>
                </a:lnTo>
                <a:lnTo>
                  <a:pt x="265188" y="370840"/>
                </a:lnTo>
                <a:lnTo>
                  <a:pt x="272580" y="364490"/>
                </a:lnTo>
                <a:lnTo>
                  <a:pt x="281774" y="355600"/>
                </a:lnTo>
                <a:lnTo>
                  <a:pt x="290614" y="345440"/>
                </a:lnTo>
                <a:lnTo>
                  <a:pt x="299885" y="336550"/>
                </a:lnTo>
                <a:lnTo>
                  <a:pt x="300405" y="336550"/>
                </a:lnTo>
                <a:lnTo>
                  <a:pt x="299885" y="339090"/>
                </a:lnTo>
                <a:lnTo>
                  <a:pt x="301802" y="339090"/>
                </a:lnTo>
                <a:lnTo>
                  <a:pt x="301802" y="321386"/>
                </a:lnTo>
                <a:lnTo>
                  <a:pt x="296964" y="326390"/>
                </a:lnTo>
                <a:lnTo>
                  <a:pt x="292265" y="330200"/>
                </a:lnTo>
                <a:lnTo>
                  <a:pt x="291134" y="328930"/>
                </a:lnTo>
                <a:lnTo>
                  <a:pt x="269532" y="350520"/>
                </a:lnTo>
                <a:lnTo>
                  <a:pt x="246684" y="370840"/>
                </a:lnTo>
                <a:lnTo>
                  <a:pt x="223443" y="389890"/>
                </a:lnTo>
                <a:lnTo>
                  <a:pt x="200660" y="408940"/>
                </a:lnTo>
                <a:lnTo>
                  <a:pt x="206413" y="402590"/>
                </a:lnTo>
                <a:lnTo>
                  <a:pt x="214464" y="393700"/>
                </a:lnTo>
                <a:lnTo>
                  <a:pt x="228434" y="377190"/>
                </a:lnTo>
                <a:lnTo>
                  <a:pt x="242874" y="361950"/>
                </a:lnTo>
                <a:lnTo>
                  <a:pt x="258051" y="347980"/>
                </a:lnTo>
                <a:lnTo>
                  <a:pt x="257987" y="350520"/>
                </a:lnTo>
                <a:lnTo>
                  <a:pt x="259245" y="347980"/>
                </a:lnTo>
                <a:lnTo>
                  <a:pt x="262369" y="341630"/>
                </a:lnTo>
                <a:lnTo>
                  <a:pt x="262966" y="342900"/>
                </a:lnTo>
                <a:lnTo>
                  <a:pt x="264706" y="341630"/>
                </a:lnTo>
                <a:lnTo>
                  <a:pt x="269951" y="337820"/>
                </a:lnTo>
                <a:lnTo>
                  <a:pt x="274599" y="332740"/>
                </a:lnTo>
                <a:lnTo>
                  <a:pt x="275767" y="331470"/>
                </a:lnTo>
                <a:lnTo>
                  <a:pt x="281241" y="325120"/>
                </a:lnTo>
                <a:lnTo>
                  <a:pt x="287223" y="318770"/>
                </a:lnTo>
                <a:lnTo>
                  <a:pt x="287756" y="318770"/>
                </a:lnTo>
                <a:lnTo>
                  <a:pt x="287756" y="321310"/>
                </a:lnTo>
                <a:lnTo>
                  <a:pt x="289610" y="321310"/>
                </a:lnTo>
                <a:lnTo>
                  <a:pt x="291223" y="318770"/>
                </a:lnTo>
                <a:lnTo>
                  <a:pt x="292836" y="316230"/>
                </a:lnTo>
                <a:lnTo>
                  <a:pt x="297116" y="313690"/>
                </a:lnTo>
                <a:lnTo>
                  <a:pt x="298640" y="312420"/>
                </a:lnTo>
                <a:lnTo>
                  <a:pt x="300151" y="311150"/>
                </a:lnTo>
                <a:lnTo>
                  <a:pt x="299618" y="306070"/>
                </a:lnTo>
                <a:lnTo>
                  <a:pt x="300278" y="306070"/>
                </a:lnTo>
                <a:lnTo>
                  <a:pt x="302069" y="307340"/>
                </a:lnTo>
                <a:lnTo>
                  <a:pt x="302006" y="308610"/>
                </a:lnTo>
                <a:lnTo>
                  <a:pt x="304279" y="306070"/>
                </a:lnTo>
                <a:lnTo>
                  <a:pt x="313359" y="295910"/>
                </a:lnTo>
                <a:lnTo>
                  <a:pt x="325628" y="283210"/>
                </a:lnTo>
                <a:lnTo>
                  <a:pt x="338569" y="270510"/>
                </a:lnTo>
                <a:lnTo>
                  <a:pt x="350494" y="260350"/>
                </a:lnTo>
                <a:lnTo>
                  <a:pt x="351980" y="259080"/>
                </a:lnTo>
                <a:lnTo>
                  <a:pt x="359968" y="246380"/>
                </a:lnTo>
                <a:lnTo>
                  <a:pt x="370776" y="234950"/>
                </a:lnTo>
                <a:lnTo>
                  <a:pt x="381990" y="223456"/>
                </a:lnTo>
                <a:lnTo>
                  <a:pt x="382104" y="223304"/>
                </a:lnTo>
                <a:lnTo>
                  <a:pt x="382854" y="222250"/>
                </a:lnTo>
                <a:lnTo>
                  <a:pt x="391020" y="210820"/>
                </a:lnTo>
                <a:lnTo>
                  <a:pt x="392214" y="212090"/>
                </a:lnTo>
                <a:lnTo>
                  <a:pt x="393268" y="210820"/>
                </a:lnTo>
                <a:lnTo>
                  <a:pt x="404863" y="196850"/>
                </a:lnTo>
                <a:lnTo>
                  <a:pt x="419912" y="182880"/>
                </a:lnTo>
                <a:lnTo>
                  <a:pt x="435787" y="170180"/>
                </a:lnTo>
                <a:lnTo>
                  <a:pt x="439991" y="166370"/>
                </a:lnTo>
                <a:lnTo>
                  <a:pt x="456768" y="151130"/>
                </a:lnTo>
                <a:lnTo>
                  <a:pt x="461683" y="146050"/>
                </a:lnTo>
                <a:lnTo>
                  <a:pt x="466483" y="140970"/>
                </a:lnTo>
                <a:lnTo>
                  <a:pt x="472020" y="134620"/>
                </a:lnTo>
                <a:lnTo>
                  <a:pt x="473811" y="135890"/>
                </a:lnTo>
                <a:lnTo>
                  <a:pt x="481368" y="125730"/>
                </a:lnTo>
                <a:lnTo>
                  <a:pt x="481965" y="125730"/>
                </a:lnTo>
                <a:lnTo>
                  <a:pt x="482498" y="124460"/>
                </a:lnTo>
                <a:lnTo>
                  <a:pt x="483095" y="124460"/>
                </a:lnTo>
                <a:lnTo>
                  <a:pt x="485013" y="125730"/>
                </a:lnTo>
                <a:lnTo>
                  <a:pt x="485902" y="124460"/>
                </a:lnTo>
                <a:lnTo>
                  <a:pt x="486803" y="123190"/>
                </a:lnTo>
                <a:lnTo>
                  <a:pt x="488924" y="120650"/>
                </a:lnTo>
                <a:lnTo>
                  <a:pt x="490982" y="118110"/>
                </a:lnTo>
                <a:lnTo>
                  <a:pt x="515632" y="96520"/>
                </a:lnTo>
                <a:lnTo>
                  <a:pt x="516496" y="96520"/>
                </a:lnTo>
                <a:lnTo>
                  <a:pt x="517296" y="95250"/>
                </a:lnTo>
                <a:lnTo>
                  <a:pt x="517817" y="97790"/>
                </a:lnTo>
                <a:lnTo>
                  <a:pt x="517690" y="96520"/>
                </a:lnTo>
                <a:lnTo>
                  <a:pt x="517817" y="96520"/>
                </a:lnTo>
                <a:lnTo>
                  <a:pt x="518020" y="95250"/>
                </a:lnTo>
                <a:lnTo>
                  <a:pt x="531444" y="86360"/>
                </a:lnTo>
                <a:lnTo>
                  <a:pt x="544614" y="76200"/>
                </a:lnTo>
                <a:lnTo>
                  <a:pt x="556793" y="66040"/>
                </a:lnTo>
                <a:lnTo>
                  <a:pt x="567270" y="53340"/>
                </a:lnTo>
                <a:lnTo>
                  <a:pt x="567359" y="55880"/>
                </a:lnTo>
                <a:lnTo>
                  <a:pt x="567397" y="57150"/>
                </a:lnTo>
                <a:lnTo>
                  <a:pt x="569493" y="53340"/>
                </a:lnTo>
                <a:lnTo>
                  <a:pt x="570191" y="52070"/>
                </a:lnTo>
                <a:lnTo>
                  <a:pt x="575132" y="48158"/>
                </a:lnTo>
                <a:lnTo>
                  <a:pt x="578954" y="44450"/>
                </a:lnTo>
                <a:lnTo>
                  <a:pt x="579069" y="40640"/>
                </a:lnTo>
                <a:lnTo>
                  <a:pt x="580720" y="38100"/>
                </a:lnTo>
                <a:lnTo>
                  <a:pt x="584708" y="36830"/>
                </a:lnTo>
                <a:lnTo>
                  <a:pt x="585762" y="35560"/>
                </a:lnTo>
                <a:lnTo>
                  <a:pt x="586955" y="33020"/>
                </a:lnTo>
                <a:lnTo>
                  <a:pt x="588213" y="31750"/>
                </a:lnTo>
                <a:lnTo>
                  <a:pt x="591070" y="31750"/>
                </a:lnTo>
                <a:lnTo>
                  <a:pt x="594385" y="33020"/>
                </a:lnTo>
                <a:lnTo>
                  <a:pt x="599414" y="34290"/>
                </a:lnTo>
                <a:lnTo>
                  <a:pt x="598284" y="33743"/>
                </a:lnTo>
                <a:lnTo>
                  <a:pt x="600011" y="34290"/>
                </a:lnTo>
                <a:lnTo>
                  <a:pt x="600011" y="22834"/>
                </a:lnTo>
                <a:lnTo>
                  <a:pt x="593712" y="21590"/>
                </a:lnTo>
                <a:lnTo>
                  <a:pt x="581050" y="17780"/>
                </a:lnTo>
                <a:lnTo>
                  <a:pt x="570407" y="15240"/>
                </a:lnTo>
                <a:lnTo>
                  <a:pt x="569391" y="14998"/>
                </a:lnTo>
                <a:lnTo>
                  <a:pt x="569391" y="27940"/>
                </a:lnTo>
                <a:lnTo>
                  <a:pt x="569277" y="28702"/>
                </a:lnTo>
                <a:lnTo>
                  <a:pt x="569201" y="29108"/>
                </a:lnTo>
                <a:lnTo>
                  <a:pt x="568883" y="29108"/>
                </a:lnTo>
                <a:lnTo>
                  <a:pt x="565150" y="27940"/>
                </a:lnTo>
                <a:lnTo>
                  <a:pt x="568629" y="29108"/>
                </a:lnTo>
                <a:lnTo>
                  <a:pt x="568426" y="29108"/>
                </a:lnTo>
                <a:lnTo>
                  <a:pt x="567004" y="30480"/>
                </a:lnTo>
                <a:lnTo>
                  <a:pt x="566077" y="30022"/>
                </a:lnTo>
                <a:lnTo>
                  <a:pt x="566077" y="30480"/>
                </a:lnTo>
                <a:lnTo>
                  <a:pt x="564883" y="31750"/>
                </a:lnTo>
                <a:lnTo>
                  <a:pt x="564222" y="33020"/>
                </a:lnTo>
                <a:lnTo>
                  <a:pt x="538175" y="53340"/>
                </a:lnTo>
                <a:lnTo>
                  <a:pt x="513295" y="74930"/>
                </a:lnTo>
                <a:lnTo>
                  <a:pt x="490080" y="96520"/>
                </a:lnTo>
                <a:lnTo>
                  <a:pt x="469036" y="121920"/>
                </a:lnTo>
                <a:lnTo>
                  <a:pt x="456082" y="133350"/>
                </a:lnTo>
                <a:lnTo>
                  <a:pt x="443014" y="143510"/>
                </a:lnTo>
                <a:lnTo>
                  <a:pt x="430174" y="154940"/>
                </a:lnTo>
                <a:lnTo>
                  <a:pt x="417931" y="166370"/>
                </a:lnTo>
                <a:lnTo>
                  <a:pt x="417334" y="165100"/>
                </a:lnTo>
                <a:lnTo>
                  <a:pt x="385381" y="196850"/>
                </a:lnTo>
                <a:lnTo>
                  <a:pt x="368630" y="211785"/>
                </a:lnTo>
                <a:lnTo>
                  <a:pt x="368630" y="223456"/>
                </a:lnTo>
                <a:lnTo>
                  <a:pt x="334352" y="257187"/>
                </a:lnTo>
                <a:lnTo>
                  <a:pt x="332676" y="259080"/>
                </a:lnTo>
                <a:lnTo>
                  <a:pt x="333679" y="257810"/>
                </a:lnTo>
                <a:lnTo>
                  <a:pt x="334352" y="257187"/>
                </a:lnTo>
                <a:lnTo>
                  <a:pt x="340499" y="250190"/>
                </a:lnTo>
                <a:lnTo>
                  <a:pt x="349948" y="240030"/>
                </a:lnTo>
                <a:lnTo>
                  <a:pt x="359841" y="231101"/>
                </a:lnTo>
                <a:lnTo>
                  <a:pt x="368630" y="223456"/>
                </a:lnTo>
                <a:lnTo>
                  <a:pt x="368630" y="211785"/>
                </a:lnTo>
                <a:lnTo>
                  <a:pt x="351180" y="227330"/>
                </a:lnTo>
                <a:lnTo>
                  <a:pt x="331381" y="245249"/>
                </a:lnTo>
                <a:lnTo>
                  <a:pt x="331381" y="259943"/>
                </a:lnTo>
                <a:lnTo>
                  <a:pt x="322745" y="267970"/>
                </a:lnTo>
                <a:lnTo>
                  <a:pt x="313207" y="278003"/>
                </a:lnTo>
                <a:lnTo>
                  <a:pt x="301015" y="290830"/>
                </a:lnTo>
                <a:lnTo>
                  <a:pt x="279933" y="312420"/>
                </a:lnTo>
                <a:lnTo>
                  <a:pt x="278739" y="311150"/>
                </a:lnTo>
                <a:lnTo>
                  <a:pt x="273723" y="316230"/>
                </a:lnTo>
                <a:lnTo>
                  <a:pt x="268452" y="322580"/>
                </a:lnTo>
                <a:lnTo>
                  <a:pt x="262940" y="327660"/>
                </a:lnTo>
                <a:lnTo>
                  <a:pt x="257263" y="332740"/>
                </a:lnTo>
                <a:lnTo>
                  <a:pt x="274459" y="313690"/>
                </a:lnTo>
                <a:lnTo>
                  <a:pt x="311708" y="279400"/>
                </a:lnTo>
                <a:lnTo>
                  <a:pt x="313207" y="278003"/>
                </a:lnTo>
                <a:lnTo>
                  <a:pt x="330441" y="257810"/>
                </a:lnTo>
                <a:lnTo>
                  <a:pt x="331381" y="259943"/>
                </a:lnTo>
                <a:lnTo>
                  <a:pt x="331381" y="245249"/>
                </a:lnTo>
                <a:lnTo>
                  <a:pt x="317487" y="257810"/>
                </a:lnTo>
                <a:lnTo>
                  <a:pt x="287020" y="289560"/>
                </a:lnTo>
                <a:lnTo>
                  <a:pt x="250304" y="322580"/>
                </a:lnTo>
                <a:lnTo>
                  <a:pt x="212763" y="356870"/>
                </a:lnTo>
                <a:lnTo>
                  <a:pt x="181559" y="386321"/>
                </a:lnTo>
                <a:lnTo>
                  <a:pt x="181559" y="402590"/>
                </a:lnTo>
                <a:lnTo>
                  <a:pt x="172631" y="414020"/>
                </a:lnTo>
                <a:lnTo>
                  <a:pt x="168109" y="420370"/>
                </a:lnTo>
                <a:lnTo>
                  <a:pt x="163537" y="425450"/>
                </a:lnTo>
                <a:lnTo>
                  <a:pt x="159359" y="425450"/>
                </a:lnTo>
                <a:lnTo>
                  <a:pt x="160451" y="424180"/>
                </a:lnTo>
                <a:lnTo>
                  <a:pt x="164820" y="419100"/>
                </a:lnTo>
                <a:lnTo>
                  <a:pt x="170332" y="414020"/>
                </a:lnTo>
                <a:lnTo>
                  <a:pt x="175920" y="408940"/>
                </a:lnTo>
                <a:lnTo>
                  <a:pt x="181559" y="402590"/>
                </a:lnTo>
                <a:lnTo>
                  <a:pt x="181559" y="386321"/>
                </a:lnTo>
                <a:lnTo>
                  <a:pt x="175082" y="392430"/>
                </a:lnTo>
                <a:lnTo>
                  <a:pt x="157772" y="409016"/>
                </a:lnTo>
                <a:lnTo>
                  <a:pt x="157772" y="425450"/>
                </a:lnTo>
                <a:lnTo>
                  <a:pt x="155778" y="425450"/>
                </a:lnTo>
                <a:lnTo>
                  <a:pt x="155917" y="424180"/>
                </a:lnTo>
                <a:lnTo>
                  <a:pt x="157302" y="424180"/>
                </a:lnTo>
                <a:lnTo>
                  <a:pt x="157772" y="425450"/>
                </a:lnTo>
                <a:lnTo>
                  <a:pt x="157772" y="409016"/>
                </a:lnTo>
                <a:lnTo>
                  <a:pt x="137947" y="427990"/>
                </a:lnTo>
                <a:lnTo>
                  <a:pt x="110642" y="427990"/>
                </a:lnTo>
                <a:lnTo>
                  <a:pt x="113118" y="425450"/>
                </a:lnTo>
                <a:lnTo>
                  <a:pt x="131711" y="406400"/>
                </a:lnTo>
                <a:lnTo>
                  <a:pt x="141160" y="396240"/>
                </a:lnTo>
                <a:lnTo>
                  <a:pt x="152958" y="383540"/>
                </a:lnTo>
                <a:lnTo>
                  <a:pt x="174713" y="361950"/>
                </a:lnTo>
                <a:lnTo>
                  <a:pt x="197269" y="340360"/>
                </a:lnTo>
                <a:lnTo>
                  <a:pt x="196672" y="344170"/>
                </a:lnTo>
                <a:lnTo>
                  <a:pt x="199059" y="340360"/>
                </a:lnTo>
                <a:lnTo>
                  <a:pt x="203835" y="332740"/>
                </a:lnTo>
                <a:lnTo>
                  <a:pt x="204431" y="334010"/>
                </a:lnTo>
                <a:lnTo>
                  <a:pt x="204304" y="334010"/>
                </a:lnTo>
                <a:lnTo>
                  <a:pt x="204101" y="335280"/>
                </a:lnTo>
                <a:lnTo>
                  <a:pt x="207302" y="332740"/>
                </a:lnTo>
                <a:lnTo>
                  <a:pt x="213702" y="327660"/>
                </a:lnTo>
                <a:lnTo>
                  <a:pt x="222161" y="318770"/>
                </a:lnTo>
                <a:lnTo>
                  <a:pt x="230251" y="309880"/>
                </a:lnTo>
                <a:lnTo>
                  <a:pt x="238772" y="300990"/>
                </a:lnTo>
                <a:lnTo>
                  <a:pt x="239293" y="302260"/>
                </a:lnTo>
                <a:lnTo>
                  <a:pt x="238772" y="304800"/>
                </a:lnTo>
                <a:lnTo>
                  <a:pt x="241020" y="303530"/>
                </a:lnTo>
                <a:lnTo>
                  <a:pt x="243014" y="300990"/>
                </a:lnTo>
                <a:lnTo>
                  <a:pt x="245986" y="297180"/>
                </a:lnTo>
                <a:lnTo>
                  <a:pt x="251663" y="294640"/>
                </a:lnTo>
                <a:lnTo>
                  <a:pt x="255866" y="290830"/>
                </a:lnTo>
                <a:lnTo>
                  <a:pt x="255981" y="289560"/>
                </a:lnTo>
                <a:lnTo>
                  <a:pt x="256082" y="288290"/>
                </a:lnTo>
                <a:lnTo>
                  <a:pt x="256184" y="287020"/>
                </a:lnTo>
                <a:lnTo>
                  <a:pt x="256298" y="285750"/>
                </a:lnTo>
                <a:lnTo>
                  <a:pt x="256400" y="284480"/>
                </a:lnTo>
                <a:lnTo>
                  <a:pt x="257124" y="284480"/>
                </a:lnTo>
                <a:lnTo>
                  <a:pt x="258978" y="285750"/>
                </a:lnTo>
                <a:lnTo>
                  <a:pt x="258648" y="287020"/>
                </a:lnTo>
                <a:lnTo>
                  <a:pt x="261035" y="284480"/>
                </a:lnTo>
                <a:lnTo>
                  <a:pt x="275297" y="269240"/>
                </a:lnTo>
                <a:lnTo>
                  <a:pt x="282067" y="262890"/>
                </a:lnTo>
                <a:lnTo>
                  <a:pt x="292874" y="252730"/>
                </a:lnTo>
                <a:lnTo>
                  <a:pt x="311137" y="236220"/>
                </a:lnTo>
                <a:lnTo>
                  <a:pt x="326961" y="222250"/>
                </a:lnTo>
                <a:lnTo>
                  <a:pt x="329844" y="219710"/>
                </a:lnTo>
                <a:lnTo>
                  <a:pt x="332422" y="215900"/>
                </a:lnTo>
                <a:lnTo>
                  <a:pt x="335673" y="210820"/>
                </a:lnTo>
                <a:lnTo>
                  <a:pt x="339115" y="207010"/>
                </a:lnTo>
                <a:lnTo>
                  <a:pt x="342290" y="204444"/>
                </a:lnTo>
                <a:lnTo>
                  <a:pt x="367258" y="184150"/>
                </a:lnTo>
                <a:lnTo>
                  <a:pt x="425615" y="140970"/>
                </a:lnTo>
                <a:lnTo>
                  <a:pt x="453859" y="118110"/>
                </a:lnTo>
                <a:lnTo>
                  <a:pt x="480491" y="97790"/>
                </a:lnTo>
                <a:lnTo>
                  <a:pt x="525399" y="57150"/>
                </a:lnTo>
                <a:lnTo>
                  <a:pt x="529590" y="53340"/>
                </a:lnTo>
                <a:lnTo>
                  <a:pt x="530987" y="52070"/>
                </a:lnTo>
                <a:lnTo>
                  <a:pt x="533882" y="49530"/>
                </a:lnTo>
                <a:lnTo>
                  <a:pt x="535457" y="48158"/>
                </a:lnTo>
                <a:lnTo>
                  <a:pt x="557060" y="29210"/>
                </a:lnTo>
                <a:lnTo>
                  <a:pt x="560514" y="30480"/>
                </a:lnTo>
                <a:lnTo>
                  <a:pt x="566077" y="30480"/>
                </a:lnTo>
                <a:lnTo>
                  <a:pt x="566077" y="30022"/>
                </a:lnTo>
                <a:lnTo>
                  <a:pt x="564286" y="29108"/>
                </a:lnTo>
                <a:lnTo>
                  <a:pt x="558241" y="29108"/>
                </a:lnTo>
                <a:lnTo>
                  <a:pt x="558914" y="27940"/>
                </a:lnTo>
                <a:lnTo>
                  <a:pt x="559650" y="27940"/>
                </a:lnTo>
                <a:lnTo>
                  <a:pt x="560374" y="26670"/>
                </a:lnTo>
                <a:lnTo>
                  <a:pt x="562432" y="27940"/>
                </a:lnTo>
                <a:lnTo>
                  <a:pt x="565150" y="27940"/>
                </a:lnTo>
                <a:lnTo>
                  <a:pt x="561174" y="26670"/>
                </a:lnTo>
                <a:lnTo>
                  <a:pt x="564553" y="26670"/>
                </a:lnTo>
                <a:lnTo>
                  <a:pt x="567397" y="27940"/>
                </a:lnTo>
                <a:lnTo>
                  <a:pt x="569391" y="27940"/>
                </a:lnTo>
                <a:lnTo>
                  <a:pt x="569391" y="14998"/>
                </a:lnTo>
                <a:lnTo>
                  <a:pt x="565086" y="13970"/>
                </a:lnTo>
                <a:lnTo>
                  <a:pt x="553275" y="11430"/>
                </a:lnTo>
                <a:lnTo>
                  <a:pt x="544296" y="9499"/>
                </a:lnTo>
                <a:lnTo>
                  <a:pt x="545198" y="11430"/>
                </a:lnTo>
                <a:lnTo>
                  <a:pt x="539102" y="11430"/>
                </a:lnTo>
                <a:lnTo>
                  <a:pt x="539102" y="24130"/>
                </a:lnTo>
                <a:lnTo>
                  <a:pt x="537108" y="25400"/>
                </a:lnTo>
                <a:lnTo>
                  <a:pt x="536511" y="25400"/>
                </a:lnTo>
                <a:lnTo>
                  <a:pt x="538035" y="24130"/>
                </a:lnTo>
                <a:lnTo>
                  <a:pt x="539102" y="24130"/>
                </a:lnTo>
                <a:lnTo>
                  <a:pt x="539102" y="11430"/>
                </a:lnTo>
                <a:lnTo>
                  <a:pt x="536244" y="11430"/>
                </a:lnTo>
                <a:lnTo>
                  <a:pt x="536244" y="26670"/>
                </a:lnTo>
                <a:lnTo>
                  <a:pt x="522554" y="36830"/>
                </a:lnTo>
                <a:lnTo>
                  <a:pt x="515747" y="43180"/>
                </a:lnTo>
                <a:lnTo>
                  <a:pt x="509143" y="48158"/>
                </a:lnTo>
                <a:lnTo>
                  <a:pt x="514781" y="41910"/>
                </a:lnTo>
                <a:lnTo>
                  <a:pt x="521296" y="36830"/>
                </a:lnTo>
                <a:lnTo>
                  <a:pt x="528320" y="31750"/>
                </a:lnTo>
                <a:lnTo>
                  <a:pt x="535584" y="26670"/>
                </a:lnTo>
                <a:lnTo>
                  <a:pt x="536244" y="26670"/>
                </a:lnTo>
                <a:lnTo>
                  <a:pt x="536244" y="11430"/>
                </a:lnTo>
                <a:lnTo>
                  <a:pt x="530987" y="11430"/>
                </a:lnTo>
                <a:lnTo>
                  <a:pt x="524535" y="10160"/>
                </a:lnTo>
                <a:lnTo>
                  <a:pt x="518769" y="9029"/>
                </a:lnTo>
                <a:lnTo>
                  <a:pt x="518769" y="18986"/>
                </a:lnTo>
                <a:lnTo>
                  <a:pt x="518287" y="20320"/>
                </a:lnTo>
                <a:lnTo>
                  <a:pt x="516763" y="20116"/>
                </a:lnTo>
                <a:lnTo>
                  <a:pt x="516763" y="21590"/>
                </a:lnTo>
                <a:lnTo>
                  <a:pt x="516102" y="22860"/>
                </a:lnTo>
                <a:lnTo>
                  <a:pt x="514769" y="24130"/>
                </a:lnTo>
                <a:lnTo>
                  <a:pt x="514489" y="24320"/>
                </a:lnTo>
                <a:lnTo>
                  <a:pt x="509181" y="29108"/>
                </a:lnTo>
                <a:lnTo>
                  <a:pt x="507949" y="30480"/>
                </a:lnTo>
                <a:lnTo>
                  <a:pt x="503491" y="35560"/>
                </a:lnTo>
                <a:lnTo>
                  <a:pt x="502780" y="36385"/>
                </a:lnTo>
                <a:lnTo>
                  <a:pt x="502780" y="53340"/>
                </a:lnTo>
                <a:lnTo>
                  <a:pt x="499859" y="55880"/>
                </a:lnTo>
                <a:lnTo>
                  <a:pt x="498462" y="57150"/>
                </a:lnTo>
                <a:lnTo>
                  <a:pt x="501053" y="54610"/>
                </a:lnTo>
                <a:lnTo>
                  <a:pt x="502577" y="53340"/>
                </a:lnTo>
                <a:lnTo>
                  <a:pt x="502780" y="53340"/>
                </a:lnTo>
                <a:lnTo>
                  <a:pt x="502780" y="36385"/>
                </a:lnTo>
                <a:lnTo>
                  <a:pt x="497979" y="41910"/>
                </a:lnTo>
                <a:lnTo>
                  <a:pt x="492569" y="49530"/>
                </a:lnTo>
                <a:lnTo>
                  <a:pt x="491998" y="48158"/>
                </a:lnTo>
                <a:lnTo>
                  <a:pt x="491197" y="48158"/>
                </a:lnTo>
                <a:lnTo>
                  <a:pt x="482168" y="57150"/>
                </a:lnTo>
                <a:lnTo>
                  <a:pt x="461352" y="74930"/>
                </a:lnTo>
                <a:lnTo>
                  <a:pt x="451675" y="83820"/>
                </a:lnTo>
                <a:lnTo>
                  <a:pt x="451078" y="83820"/>
                </a:lnTo>
                <a:lnTo>
                  <a:pt x="428904" y="106680"/>
                </a:lnTo>
                <a:lnTo>
                  <a:pt x="404622" y="129540"/>
                </a:lnTo>
                <a:lnTo>
                  <a:pt x="380415" y="151130"/>
                </a:lnTo>
                <a:lnTo>
                  <a:pt x="358470" y="175260"/>
                </a:lnTo>
                <a:lnTo>
                  <a:pt x="349935" y="181610"/>
                </a:lnTo>
                <a:lnTo>
                  <a:pt x="333641" y="196850"/>
                </a:lnTo>
                <a:lnTo>
                  <a:pt x="325234" y="204444"/>
                </a:lnTo>
                <a:lnTo>
                  <a:pt x="325132" y="204292"/>
                </a:lnTo>
                <a:lnTo>
                  <a:pt x="324739" y="203200"/>
                </a:lnTo>
                <a:lnTo>
                  <a:pt x="325729" y="200660"/>
                </a:lnTo>
                <a:lnTo>
                  <a:pt x="323151" y="201930"/>
                </a:lnTo>
                <a:lnTo>
                  <a:pt x="316877" y="208280"/>
                </a:lnTo>
                <a:lnTo>
                  <a:pt x="310235" y="212090"/>
                </a:lnTo>
                <a:lnTo>
                  <a:pt x="305219" y="215900"/>
                </a:lnTo>
                <a:lnTo>
                  <a:pt x="303796" y="222250"/>
                </a:lnTo>
                <a:lnTo>
                  <a:pt x="302996" y="222250"/>
                </a:lnTo>
                <a:lnTo>
                  <a:pt x="301205" y="220980"/>
                </a:lnTo>
                <a:lnTo>
                  <a:pt x="301739" y="219710"/>
                </a:lnTo>
                <a:lnTo>
                  <a:pt x="289979" y="231101"/>
                </a:lnTo>
                <a:lnTo>
                  <a:pt x="277774" y="241300"/>
                </a:lnTo>
                <a:lnTo>
                  <a:pt x="265315" y="252730"/>
                </a:lnTo>
                <a:lnTo>
                  <a:pt x="252615" y="262890"/>
                </a:lnTo>
                <a:lnTo>
                  <a:pt x="258394" y="257810"/>
                </a:lnTo>
                <a:lnTo>
                  <a:pt x="263817" y="251460"/>
                </a:lnTo>
                <a:lnTo>
                  <a:pt x="268325" y="243840"/>
                </a:lnTo>
                <a:lnTo>
                  <a:pt x="269455" y="246380"/>
                </a:lnTo>
                <a:lnTo>
                  <a:pt x="271678" y="243840"/>
                </a:lnTo>
                <a:lnTo>
                  <a:pt x="289521" y="223456"/>
                </a:lnTo>
                <a:lnTo>
                  <a:pt x="311924" y="203200"/>
                </a:lnTo>
                <a:lnTo>
                  <a:pt x="335280" y="182880"/>
                </a:lnTo>
                <a:lnTo>
                  <a:pt x="366610" y="154940"/>
                </a:lnTo>
                <a:lnTo>
                  <a:pt x="374154" y="147320"/>
                </a:lnTo>
                <a:lnTo>
                  <a:pt x="381596" y="138430"/>
                </a:lnTo>
                <a:lnTo>
                  <a:pt x="390029" y="130810"/>
                </a:lnTo>
                <a:lnTo>
                  <a:pt x="391718" y="131965"/>
                </a:lnTo>
                <a:lnTo>
                  <a:pt x="391985" y="131965"/>
                </a:lnTo>
                <a:lnTo>
                  <a:pt x="392988" y="130810"/>
                </a:lnTo>
                <a:lnTo>
                  <a:pt x="396290" y="127000"/>
                </a:lnTo>
                <a:lnTo>
                  <a:pt x="406184" y="115570"/>
                </a:lnTo>
                <a:lnTo>
                  <a:pt x="442252" y="87630"/>
                </a:lnTo>
                <a:lnTo>
                  <a:pt x="456704" y="69850"/>
                </a:lnTo>
                <a:lnTo>
                  <a:pt x="457365" y="73660"/>
                </a:lnTo>
                <a:lnTo>
                  <a:pt x="458990" y="69850"/>
                </a:lnTo>
                <a:lnTo>
                  <a:pt x="459536" y="68580"/>
                </a:lnTo>
                <a:lnTo>
                  <a:pt x="463715" y="64770"/>
                </a:lnTo>
                <a:lnTo>
                  <a:pt x="465620" y="62230"/>
                </a:lnTo>
                <a:lnTo>
                  <a:pt x="466534" y="60871"/>
                </a:lnTo>
                <a:lnTo>
                  <a:pt x="464794" y="57150"/>
                </a:lnTo>
                <a:lnTo>
                  <a:pt x="470433" y="55880"/>
                </a:lnTo>
                <a:lnTo>
                  <a:pt x="476542" y="44450"/>
                </a:lnTo>
                <a:lnTo>
                  <a:pt x="485203" y="36830"/>
                </a:lnTo>
                <a:lnTo>
                  <a:pt x="495198" y="30480"/>
                </a:lnTo>
                <a:lnTo>
                  <a:pt x="505294" y="22860"/>
                </a:lnTo>
                <a:lnTo>
                  <a:pt x="506158" y="22860"/>
                </a:lnTo>
                <a:lnTo>
                  <a:pt x="506882" y="21590"/>
                </a:lnTo>
                <a:lnTo>
                  <a:pt x="507682" y="20320"/>
                </a:lnTo>
                <a:lnTo>
                  <a:pt x="516763" y="21590"/>
                </a:lnTo>
                <a:lnTo>
                  <a:pt x="516763" y="20116"/>
                </a:lnTo>
                <a:lnTo>
                  <a:pt x="508838" y="18986"/>
                </a:lnTo>
                <a:lnTo>
                  <a:pt x="509816" y="18986"/>
                </a:lnTo>
                <a:lnTo>
                  <a:pt x="510070" y="17780"/>
                </a:lnTo>
                <a:lnTo>
                  <a:pt x="512965" y="18986"/>
                </a:lnTo>
                <a:lnTo>
                  <a:pt x="518769" y="18986"/>
                </a:lnTo>
                <a:lnTo>
                  <a:pt x="518769" y="9029"/>
                </a:lnTo>
                <a:lnTo>
                  <a:pt x="518083" y="8890"/>
                </a:lnTo>
                <a:lnTo>
                  <a:pt x="522757" y="8890"/>
                </a:lnTo>
                <a:lnTo>
                  <a:pt x="522630" y="7620"/>
                </a:lnTo>
                <a:lnTo>
                  <a:pt x="515505" y="6350"/>
                </a:lnTo>
                <a:lnTo>
                  <a:pt x="518960" y="7620"/>
                </a:lnTo>
                <a:lnTo>
                  <a:pt x="506691" y="7620"/>
                </a:lnTo>
                <a:lnTo>
                  <a:pt x="503301" y="6934"/>
                </a:lnTo>
                <a:lnTo>
                  <a:pt x="503301" y="17780"/>
                </a:lnTo>
                <a:lnTo>
                  <a:pt x="490982" y="17780"/>
                </a:lnTo>
                <a:lnTo>
                  <a:pt x="487260" y="16510"/>
                </a:lnTo>
                <a:lnTo>
                  <a:pt x="485279" y="16510"/>
                </a:lnTo>
                <a:lnTo>
                  <a:pt x="487857" y="17780"/>
                </a:lnTo>
                <a:lnTo>
                  <a:pt x="489978" y="17780"/>
                </a:lnTo>
                <a:lnTo>
                  <a:pt x="489610" y="18986"/>
                </a:lnTo>
                <a:lnTo>
                  <a:pt x="488924" y="18986"/>
                </a:lnTo>
                <a:lnTo>
                  <a:pt x="459816" y="44450"/>
                </a:lnTo>
                <a:lnTo>
                  <a:pt x="431812" y="69850"/>
                </a:lnTo>
                <a:lnTo>
                  <a:pt x="405041" y="96520"/>
                </a:lnTo>
                <a:lnTo>
                  <a:pt x="379615" y="127000"/>
                </a:lnTo>
                <a:lnTo>
                  <a:pt x="378358" y="127000"/>
                </a:lnTo>
                <a:lnTo>
                  <a:pt x="378929" y="125730"/>
                </a:lnTo>
                <a:lnTo>
                  <a:pt x="379260" y="124701"/>
                </a:lnTo>
                <a:lnTo>
                  <a:pt x="368693" y="135890"/>
                </a:lnTo>
                <a:lnTo>
                  <a:pt x="346671" y="154940"/>
                </a:lnTo>
                <a:lnTo>
                  <a:pt x="336397" y="165100"/>
                </a:lnTo>
                <a:lnTo>
                  <a:pt x="335876" y="165100"/>
                </a:lnTo>
                <a:lnTo>
                  <a:pt x="310921" y="191770"/>
                </a:lnTo>
                <a:lnTo>
                  <a:pt x="283603" y="218440"/>
                </a:lnTo>
                <a:lnTo>
                  <a:pt x="256616" y="243840"/>
                </a:lnTo>
                <a:lnTo>
                  <a:pt x="232664" y="270510"/>
                </a:lnTo>
                <a:lnTo>
                  <a:pt x="200444" y="299720"/>
                </a:lnTo>
                <a:lnTo>
                  <a:pt x="134391" y="363220"/>
                </a:lnTo>
                <a:lnTo>
                  <a:pt x="102095" y="396240"/>
                </a:lnTo>
                <a:lnTo>
                  <a:pt x="100965" y="394970"/>
                </a:lnTo>
                <a:lnTo>
                  <a:pt x="92735" y="403860"/>
                </a:lnTo>
                <a:lnTo>
                  <a:pt x="88239" y="407885"/>
                </a:lnTo>
                <a:lnTo>
                  <a:pt x="88239" y="425450"/>
                </a:lnTo>
                <a:lnTo>
                  <a:pt x="85725" y="427990"/>
                </a:lnTo>
                <a:lnTo>
                  <a:pt x="85051" y="427990"/>
                </a:lnTo>
                <a:lnTo>
                  <a:pt x="87045" y="425450"/>
                </a:lnTo>
                <a:lnTo>
                  <a:pt x="88239" y="425450"/>
                </a:lnTo>
                <a:lnTo>
                  <a:pt x="88239" y="407885"/>
                </a:lnTo>
                <a:lnTo>
                  <a:pt x="84201" y="411480"/>
                </a:lnTo>
                <a:lnTo>
                  <a:pt x="75438" y="420370"/>
                </a:lnTo>
                <a:lnTo>
                  <a:pt x="66497" y="427990"/>
                </a:lnTo>
                <a:lnTo>
                  <a:pt x="59512" y="426720"/>
                </a:lnTo>
                <a:lnTo>
                  <a:pt x="39522" y="426720"/>
                </a:lnTo>
                <a:lnTo>
                  <a:pt x="39789" y="425450"/>
                </a:lnTo>
                <a:lnTo>
                  <a:pt x="39712" y="422871"/>
                </a:lnTo>
                <a:lnTo>
                  <a:pt x="39649" y="421640"/>
                </a:lnTo>
                <a:lnTo>
                  <a:pt x="41173" y="421640"/>
                </a:lnTo>
                <a:lnTo>
                  <a:pt x="41630" y="422871"/>
                </a:lnTo>
                <a:lnTo>
                  <a:pt x="41770" y="422871"/>
                </a:lnTo>
                <a:lnTo>
                  <a:pt x="41833" y="424180"/>
                </a:lnTo>
                <a:lnTo>
                  <a:pt x="42176" y="424180"/>
                </a:lnTo>
                <a:lnTo>
                  <a:pt x="42570" y="422922"/>
                </a:lnTo>
                <a:lnTo>
                  <a:pt x="45021" y="424180"/>
                </a:lnTo>
                <a:lnTo>
                  <a:pt x="53708" y="424180"/>
                </a:lnTo>
                <a:lnTo>
                  <a:pt x="42570" y="422884"/>
                </a:lnTo>
                <a:lnTo>
                  <a:pt x="42900" y="422871"/>
                </a:lnTo>
                <a:lnTo>
                  <a:pt x="43929" y="421640"/>
                </a:lnTo>
                <a:lnTo>
                  <a:pt x="61988" y="400050"/>
                </a:lnTo>
                <a:lnTo>
                  <a:pt x="82118" y="378460"/>
                </a:lnTo>
                <a:lnTo>
                  <a:pt x="102971" y="356870"/>
                </a:lnTo>
                <a:lnTo>
                  <a:pt x="105486" y="354330"/>
                </a:lnTo>
                <a:lnTo>
                  <a:pt x="107988" y="351790"/>
                </a:lnTo>
                <a:lnTo>
                  <a:pt x="111760" y="347980"/>
                </a:lnTo>
                <a:lnTo>
                  <a:pt x="118021" y="341630"/>
                </a:lnTo>
                <a:lnTo>
                  <a:pt x="124294" y="335280"/>
                </a:lnTo>
                <a:lnTo>
                  <a:pt x="125361" y="332740"/>
                </a:lnTo>
                <a:lnTo>
                  <a:pt x="126682" y="331470"/>
                </a:lnTo>
                <a:lnTo>
                  <a:pt x="127939" y="328930"/>
                </a:lnTo>
                <a:lnTo>
                  <a:pt x="142214" y="314960"/>
                </a:lnTo>
                <a:lnTo>
                  <a:pt x="150088" y="307340"/>
                </a:lnTo>
                <a:lnTo>
                  <a:pt x="151409" y="306070"/>
                </a:lnTo>
                <a:lnTo>
                  <a:pt x="154038" y="303530"/>
                </a:lnTo>
                <a:lnTo>
                  <a:pt x="156654" y="300990"/>
                </a:lnTo>
                <a:lnTo>
                  <a:pt x="171373" y="287020"/>
                </a:lnTo>
                <a:lnTo>
                  <a:pt x="186474" y="274320"/>
                </a:lnTo>
                <a:lnTo>
                  <a:pt x="185737" y="276860"/>
                </a:lnTo>
                <a:lnTo>
                  <a:pt x="187540" y="274320"/>
                </a:lnTo>
                <a:lnTo>
                  <a:pt x="192036" y="267970"/>
                </a:lnTo>
                <a:lnTo>
                  <a:pt x="193827" y="265430"/>
                </a:lnTo>
                <a:lnTo>
                  <a:pt x="194360" y="266700"/>
                </a:lnTo>
                <a:lnTo>
                  <a:pt x="227101" y="236220"/>
                </a:lnTo>
                <a:lnTo>
                  <a:pt x="228828" y="234950"/>
                </a:lnTo>
                <a:lnTo>
                  <a:pt x="230479" y="233680"/>
                </a:lnTo>
                <a:lnTo>
                  <a:pt x="232206" y="232410"/>
                </a:lnTo>
                <a:lnTo>
                  <a:pt x="232410" y="233680"/>
                </a:lnTo>
                <a:lnTo>
                  <a:pt x="232206" y="234950"/>
                </a:lnTo>
                <a:lnTo>
                  <a:pt x="234264" y="234950"/>
                </a:lnTo>
                <a:lnTo>
                  <a:pt x="236220" y="232410"/>
                </a:lnTo>
                <a:lnTo>
                  <a:pt x="239166" y="228600"/>
                </a:lnTo>
                <a:lnTo>
                  <a:pt x="244716" y="224790"/>
                </a:lnTo>
                <a:lnTo>
                  <a:pt x="249339" y="222250"/>
                </a:lnTo>
                <a:lnTo>
                  <a:pt x="251498" y="217170"/>
                </a:lnTo>
                <a:lnTo>
                  <a:pt x="252095" y="217170"/>
                </a:lnTo>
                <a:lnTo>
                  <a:pt x="252615" y="215900"/>
                </a:lnTo>
                <a:lnTo>
                  <a:pt x="253415" y="215900"/>
                </a:lnTo>
                <a:lnTo>
                  <a:pt x="253707" y="217055"/>
                </a:lnTo>
                <a:lnTo>
                  <a:pt x="254673" y="215900"/>
                </a:lnTo>
                <a:lnTo>
                  <a:pt x="255739" y="214630"/>
                </a:lnTo>
                <a:lnTo>
                  <a:pt x="258051" y="213360"/>
                </a:lnTo>
                <a:lnTo>
                  <a:pt x="260248" y="210820"/>
                </a:lnTo>
                <a:lnTo>
                  <a:pt x="270814" y="201930"/>
                </a:lnTo>
                <a:lnTo>
                  <a:pt x="281228" y="194310"/>
                </a:lnTo>
                <a:lnTo>
                  <a:pt x="291376" y="184150"/>
                </a:lnTo>
                <a:lnTo>
                  <a:pt x="301205" y="175260"/>
                </a:lnTo>
                <a:lnTo>
                  <a:pt x="328358" y="151130"/>
                </a:lnTo>
                <a:lnTo>
                  <a:pt x="353695" y="125730"/>
                </a:lnTo>
                <a:lnTo>
                  <a:pt x="379272" y="99060"/>
                </a:lnTo>
                <a:lnTo>
                  <a:pt x="396862" y="83820"/>
                </a:lnTo>
                <a:lnTo>
                  <a:pt x="401269" y="80010"/>
                </a:lnTo>
                <a:lnTo>
                  <a:pt x="407123" y="74930"/>
                </a:lnTo>
                <a:lnTo>
                  <a:pt x="420217" y="67310"/>
                </a:lnTo>
                <a:lnTo>
                  <a:pt x="432028" y="55880"/>
                </a:lnTo>
                <a:lnTo>
                  <a:pt x="454190" y="30480"/>
                </a:lnTo>
                <a:lnTo>
                  <a:pt x="465328" y="21590"/>
                </a:lnTo>
                <a:lnTo>
                  <a:pt x="466915" y="20320"/>
                </a:lnTo>
                <a:lnTo>
                  <a:pt x="468579" y="18986"/>
                </a:lnTo>
                <a:lnTo>
                  <a:pt x="473494" y="18986"/>
                </a:lnTo>
                <a:lnTo>
                  <a:pt x="476389" y="17780"/>
                </a:lnTo>
                <a:lnTo>
                  <a:pt x="470763" y="17780"/>
                </a:lnTo>
                <a:lnTo>
                  <a:pt x="467512" y="16510"/>
                </a:lnTo>
                <a:lnTo>
                  <a:pt x="473379" y="15240"/>
                </a:lnTo>
                <a:lnTo>
                  <a:pt x="481977" y="15240"/>
                </a:lnTo>
                <a:lnTo>
                  <a:pt x="503301" y="17780"/>
                </a:lnTo>
                <a:lnTo>
                  <a:pt x="503301" y="6934"/>
                </a:lnTo>
                <a:lnTo>
                  <a:pt x="500519" y="6350"/>
                </a:lnTo>
                <a:lnTo>
                  <a:pt x="492366" y="6350"/>
                </a:lnTo>
                <a:lnTo>
                  <a:pt x="479044" y="3810"/>
                </a:lnTo>
                <a:lnTo>
                  <a:pt x="473671" y="3810"/>
                </a:lnTo>
                <a:lnTo>
                  <a:pt x="479437" y="2540"/>
                </a:lnTo>
                <a:lnTo>
                  <a:pt x="476326" y="2540"/>
                </a:lnTo>
                <a:lnTo>
                  <a:pt x="479183" y="1879"/>
                </a:lnTo>
                <a:lnTo>
                  <a:pt x="482092" y="2120"/>
                </a:lnTo>
                <a:lnTo>
                  <a:pt x="479298" y="1854"/>
                </a:lnTo>
                <a:lnTo>
                  <a:pt x="481761" y="1270"/>
                </a:lnTo>
                <a:lnTo>
                  <a:pt x="455041" y="1270"/>
                </a:lnTo>
                <a:lnTo>
                  <a:pt x="458089" y="0"/>
                </a:lnTo>
                <a:lnTo>
                  <a:pt x="444715" y="0"/>
                </a:lnTo>
                <a:lnTo>
                  <a:pt x="444715" y="21590"/>
                </a:lnTo>
                <a:lnTo>
                  <a:pt x="430593" y="30480"/>
                </a:lnTo>
                <a:lnTo>
                  <a:pt x="423570" y="34290"/>
                </a:lnTo>
                <a:lnTo>
                  <a:pt x="422567" y="38100"/>
                </a:lnTo>
                <a:lnTo>
                  <a:pt x="421373" y="45720"/>
                </a:lnTo>
                <a:lnTo>
                  <a:pt x="400164" y="64770"/>
                </a:lnTo>
                <a:lnTo>
                  <a:pt x="399973" y="64770"/>
                </a:lnTo>
                <a:lnTo>
                  <a:pt x="398119" y="66040"/>
                </a:lnTo>
                <a:lnTo>
                  <a:pt x="396455" y="67310"/>
                </a:lnTo>
                <a:lnTo>
                  <a:pt x="394728" y="68580"/>
                </a:lnTo>
                <a:lnTo>
                  <a:pt x="390359" y="72390"/>
                </a:lnTo>
                <a:lnTo>
                  <a:pt x="384987" y="73660"/>
                </a:lnTo>
                <a:lnTo>
                  <a:pt x="382663" y="80010"/>
                </a:lnTo>
                <a:lnTo>
                  <a:pt x="381342" y="78740"/>
                </a:lnTo>
                <a:lnTo>
                  <a:pt x="378688" y="83820"/>
                </a:lnTo>
                <a:lnTo>
                  <a:pt x="376339" y="80606"/>
                </a:lnTo>
                <a:lnTo>
                  <a:pt x="341528" y="111760"/>
                </a:lnTo>
                <a:lnTo>
                  <a:pt x="269506" y="182880"/>
                </a:lnTo>
                <a:lnTo>
                  <a:pt x="232003" y="217170"/>
                </a:lnTo>
                <a:lnTo>
                  <a:pt x="232740" y="213360"/>
                </a:lnTo>
                <a:lnTo>
                  <a:pt x="224980" y="224790"/>
                </a:lnTo>
                <a:lnTo>
                  <a:pt x="224409" y="223456"/>
                </a:lnTo>
                <a:lnTo>
                  <a:pt x="224447" y="223304"/>
                </a:lnTo>
                <a:lnTo>
                  <a:pt x="224777" y="222250"/>
                </a:lnTo>
                <a:lnTo>
                  <a:pt x="218706" y="227330"/>
                </a:lnTo>
                <a:lnTo>
                  <a:pt x="213156" y="231101"/>
                </a:lnTo>
                <a:lnTo>
                  <a:pt x="212559" y="231724"/>
                </a:lnTo>
                <a:lnTo>
                  <a:pt x="213067" y="231101"/>
                </a:lnTo>
                <a:lnTo>
                  <a:pt x="223304" y="219710"/>
                </a:lnTo>
                <a:lnTo>
                  <a:pt x="245516" y="198120"/>
                </a:lnTo>
                <a:lnTo>
                  <a:pt x="268224" y="176530"/>
                </a:lnTo>
                <a:lnTo>
                  <a:pt x="273392" y="171450"/>
                </a:lnTo>
                <a:lnTo>
                  <a:pt x="285026" y="160020"/>
                </a:lnTo>
                <a:lnTo>
                  <a:pt x="287616" y="157480"/>
                </a:lnTo>
                <a:lnTo>
                  <a:pt x="290207" y="154940"/>
                </a:lnTo>
                <a:lnTo>
                  <a:pt x="299821" y="144780"/>
                </a:lnTo>
                <a:lnTo>
                  <a:pt x="308152" y="135890"/>
                </a:lnTo>
                <a:lnTo>
                  <a:pt x="316382" y="127000"/>
                </a:lnTo>
                <a:lnTo>
                  <a:pt x="325666" y="116840"/>
                </a:lnTo>
                <a:lnTo>
                  <a:pt x="327660" y="118110"/>
                </a:lnTo>
                <a:lnTo>
                  <a:pt x="328650" y="116840"/>
                </a:lnTo>
                <a:lnTo>
                  <a:pt x="330644" y="114300"/>
                </a:lnTo>
                <a:lnTo>
                  <a:pt x="343585" y="97790"/>
                </a:lnTo>
                <a:lnTo>
                  <a:pt x="365023" y="80010"/>
                </a:lnTo>
                <a:lnTo>
                  <a:pt x="383463" y="64770"/>
                </a:lnTo>
                <a:lnTo>
                  <a:pt x="399707" y="44450"/>
                </a:lnTo>
                <a:lnTo>
                  <a:pt x="400062" y="46990"/>
                </a:lnTo>
                <a:lnTo>
                  <a:pt x="400291" y="48158"/>
                </a:lnTo>
                <a:lnTo>
                  <a:pt x="402145" y="44450"/>
                </a:lnTo>
                <a:lnTo>
                  <a:pt x="402780" y="43180"/>
                </a:lnTo>
                <a:lnTo>
                  <a:pt x="407454" y="38100"/>
                </a:lnTo>
                <a:lnTo>
                  <a:pt x="410692" y="34290"/>
                </a:lnTo>
                <a:lnTo>
                  <a:pt x="408914" y="30480"/>
                </a:lnTo>
                <a:lnTo>
                  <a:pt x="412165" y="29108"/>
                </a:lnTo>
                <a:lnTo>
                  <a:pt x="414947" y="27940"/>
                </a:lnTo>
                <a:lnTo>
                  <a:pt x="415874" y="25400"/>
                </a:lnTo>
                <a:lnTo>
                  <a:pt x="417004" y="22860"/>
                </a:lnTo>
                <a:lnTo>
                  <a:pt x="418198" y="21590"/>
                </a:lnTo>
                <a:lnTo>
                  <a:pt x="420916" y="21590"/>
                </a:lnTo>
                <a:lnTo>
                  <a:pt x="423570" y="20320"/>
                </a:lnTo>
                <a:lnTo>
                  <a:pt x="426288" y="20320"/>
                </a:lnTo>
                <a:lnTo>
                  <a:pt x="422376" y="22860"/>
                </a:lnTo>
                <a:lnTo>
                  <a:pt x="432777" y="22860"/>
                </a:lnTo>
                <a:lnTo>
                  <a:pt x="439470" y="21590"/>
                </a:lnTo>
                <a:lnTo>
                  <a:pt x="444715" y="21590"/>
                </a:lnTo>
                <a:lnTo>
                  <a:pt x="444715" y="0"/>
                </a:lnTo>
                <a:lnTo>
                  <a:pt x="437654" y="0"/>
                </a:lnTo>
                <a:lnTo>
                  <a:pt x="416420" y="3810"/>
                </a:lnTo>
                <a:lnTo>
                  <a:pt x="396011" y="6350"/>
                </a:lnTo>
                <a:lnTo>
                  <a:pt x="374777" y="9918"/>
                </a:lnTo>
                <a:lnTo>
                  <a:pt x="374713" y="6350"/>
                </a:lnTo>
                <a:lnTo>
                  <a:pt x="374446" y="7620"/>
                </a:lnTo>
                <a:lnTo>
                  <a:pt x="365099" y="8839"/>
                </a:lnTo>
                <a:lnTo>
                  <a:pt x="365099" y="25400"/>
                </a:lnTo>
                <a:lnTo>
                  <a:pt x="362204" y="29108"/>
                </a:lnTo>
                <a:lnTo>
                  <a:pt x="362077" y="29108"/>
                </a:lnTo>
                <a:lnTo>
                  <a:pt x="361594" y="27940"/>
                </a:lnTo>
                <a:lnTo>
                  <a:pt x="342506" y="50393"/>
                </a:lnTo>
                <a:lnTo>
                  <a:pt x="342506" y="80010"/>
                </a:lnTo>
                <a:lnTo>
                  <a:pt x="335419" y="88900"/>
                </a:lnTo>
                <a:lnTo>
                  <a:pt x="328409" y="96520"/>
                </a:lnTo>
                <a:lnTo>
                  <a:pt x="321487" y="105410"/>
                </a:lnTo>
                <a:lnTo>
                  <a:pt x="314667" y="114300"/>
                </a:lnTo>
                <a:lnTo>
                  <a:pt x="314071" y="113030"/>
                </a:lnTo>
                <a:lnTo>
                  <a:pt x="313270" y="114300"/>
                </a:lnTo>
                <a:lnTo>
                  <a:pt x="314528" y="111760"/>
                </a:lnTo>
                <a:lnTo>
                  <a:pt x="306590" y="120650"/>
                </a:lnTo>
                <a:lnTo>
                  <a:pt x="298450" y="129540"/>
                </a:lnTo>
                <a:lnTo>
                  <a:pt x="282117" y="144780"/>
                </a:lnTo>
                <a:lnTo>
                  <a:pt x="285305" y="140970"/>
                </a:lnTo>
                <a:lnTo>
                  <a:pt x="286359" y="139700"/>
                </a:lnTo>
                <a:lnTo>
                  <a:pt x="290271" y="134620"/>
                </a:lnTo>
                <a:lnTo>
                  <a:pt x="293382" y="129540"/>
                </a:lnTo>
                <a:lnTo>
                  <a:pt x="294640" y="130810"/>
                </a:lnTo>
                <a:lnTo>
                  <a:pt x="295592" y="129540"/>
                </a:lnTo>
                <a:lnTo>
                  <a:pt x="302209" y="120650"/>
                </a:lnTo>
                <a:lnTo>
                  <a:pt x="305041" y="116840"/>
                </a:lnTo>
                <a:lnTo>
                  <a:pt x="308571" y="113030"/>
                </a:lnTo>
                <a:lnTo>
                  <a:pt x="316814" y="104140"/>
                </a:lnTo>
                <a:lnTo>
                  <a:pt x="329463" y="91440"/>
                </a:lnTo>
                <a:lnTo>
                  <a:pt x="342506" y="80010"/>
                </a:lnTo>
                <a:lnTo>
                  <a:pt x="342506" y="50393"/>
                </a:lnTo>
                <a:lnTo>
                  <a:pt x="341236" y="51879"/>
                </a:lnTo>
                <a:lnTo>
                  <a:pt x="341236" y="64770"/>
                </a:lnTo>
                <a:lnTo>
                  <a:pt x="330974" y="77470"/>
                </a:lnTo>
                <a:lnTo>
                  <a:pt x="319989" y="88900"/>
                </a:lnTo>
                <a:lnTo>
                  <a:pt x="308584" y="101600"/>
                </a:lnTo>
                <a:lnTo>
                  <a:pt x="297103" y="113030"/>
                </a:lnTo>
                <a:lnTo>
                  <a:pt x="329298" y="76200"/>
                </a:lnTo>
                <a:lnTo>
                  <a:pt x="341236" y="64770"/>
                </a:lnTo>
                <a:lnTo>
                  <a:pt x="341236" y="51879"/>
                </a:lnTo>
                <a:lnTo>
                  <a:pt x="336753" y="57150"/>
                </a:lnTo>
                <a:lnTo>
                  <a:pt x="309664" y="85090"/>
                </a:lnTo>
                <a:lnTo>
                  <a:pt x="295973" y="98806"/>
                </a:lnTo>
                <a:lnTo>
                  <a:pt x="295973" y="113030"/>
                </a:lnTo>
                <a:lnTo>
                  <a:pt x="293712" y="115570"/>
                </a:lnTo>
                <a:lnTo>
                  <a:pt x="289407" y="120650"/>
                </a:lnTo>
                <a:lnTo>
                  <a:pt x="291325" y="118110"/>
                </a:lnTo>
                <a:lnTo>
                  <a:pt x="293192" y="115570"/>
                </a:lnTo>
                <a:lnTo>
                  <a:pt x="294906" y="111760"/>
                </a:lnTo>
                <a:lnTo>
                  <a:pt x="295973" y="113030"/>
                </a:lnTo>
                <a:lnTo>
                  <a:pt x="295973" y="98806"/>
                </a:lnTo>
                <a:lnTo>
                  <a:pt x="283019" y="111760"/>
                </a:lnTo>
                <a:lnTo>
                  <a:pt x="270852" y="126885"/>
                </a:lnTo>
                <a:lnTo>
                  <a:pt x="270852" y="140970"/>
                </a:lnTo>
                <a:lnTo>
                  <a:pt x="265684" y="148590"/>
                </a:lnTo>
                <a:lnTo>
                  <a:pt x="263359" y="151130"/>
                </a:lnTo>
                <a:lnTo>
                  <a:pt x="253555" y="161290"/>
                </a:lnTo>
                <a:lnTo>
                  <a:pt x="243535" y="171450"/>
                </a:lnTo>
                <a:lnTo>
                  <a:pt x="249834" y="163830"/>
                </a:lnTo>
                <a:lnTo>
                  <a:pt x="256603" y="156210"/>
                </a:lnTo>
                <a:lnTo>
                  <a:pt x="263652" y="148590"/>
                </a:lnTo>
                <a:lnTo>
                  <a:pt x="270852" y="140970"/>
                </a:lnTo>
                <a:lnTo>
                  <a:pt x="270852" y="126885"/>
                </a:lnTo>
                <a:lnTo>
                  <a:pt x="259511" y="140970"/>
                </a:lnTo>
                <a:lnTo>
                  <a:pt x="227761" y="172720"/>
                </a:lnTo>
                <a:lnTo>
                  <a:pt x="211582" y="189255"/>
                </a:lnTo>
                <a:lnTo>
                  <a:pt x="211582" y="232841"/>
                </a:lnTo>
                <a:lnTo>
                  <a:pt x="210959" y="233680"/>
                </a:lnTo>
                <a:lnTo>
                  <a:pt x="207848" y="237490"/>
                </a:lnTo>
                <a:lnTo>
                  <a:pt x="202780" y="242570"/>
                </a:lnTo>
                <a:lnTo>
                  <a:pt x="210756" y="233680"/>
                </a:lnTo>
                <a:lnTo>
                  <a:pt x="211582" y="232841"/>
                </a:lnTo>
                <a:lnTo>
                  <a:pt x="211582" y="189255"/>
                </a:lnTo>
                <a:lnTo>
                  <a:pt x="195427" y="205740"/>
                </a:lnTo>
                <a:lnTo>
                  <a:pt x="179781" y="223012"/>
                </a:lnTo>
                <a:lnTo>
                  <a:pt x="179781" y="252730"/>
                </a:lnTo>
                <a:lnTo>
                  <a:pt x="179578" y="254000"/>
                </a:lnTo>
                <a:lnTo>
                  <a:pt x="179514" y="252730"/>
                </a:lnTo>
                <a:lnTo>
                  <a:pt x="179781" y="252730"/>
                </a:lnTo>
                <a:lnTo>
                  <a:pt x="179781" y="223012"/>
                </a:lnTo>
                <a:lnTo>
                  <a:pt x="164858" y="239471"/>
                </a:lnTo>
                <a:lnTo>
                  <a:pt x="164858" y="270510"/>
                </a:lnTo>
                <a:lnTo>
                  <a:pt x="161810" y="274320"/>
                </a:lnTo>
                <a:lnTo>
                  <a:pt x="156108" y="281940"/>
                </a:lnTo>
                <a:lnTo>
                  <a:pt x="151269" y="285750"/>
                </a:lnTo>
                <a:lnTo>
                  <a:pt x="146507" y="289560"/>
                </a:lnTo>
                <a:lnTo>
                  <a:pt x="141795" y="293370"/>
                </a:lnTo>
                <a:lnTo>
                  <a:pt x="147434" y="287020"/>
                </a:lnTo>
                <a:lnTo>
                  <a:pt x="157022" y="275590"/>
                </a:lnTo>
                <a:lnTo>
                  <a:pt x="158089" y="274320"/>
                </a:lnTo>
                <a:lnTo>
                  <a:pt x="163804" y="267970"/>
                </a:lnTo>
                <a:lnTo>
                  <a:pt x="164198" y="269240"/>
                </a:lnTo>
                <a:lnTo>
                  <a:pt x="164261" y="270510"/>
                </a:lnTo>
                <a:lnTo>
                  <a:pt x="164858" y="270510"/>
                </a:lnTo>
                <a:lnTo>
                  <a:pt x="164858" y="239471"/>
                </a:lnTo>
                <a:lnTo>
                  <a:pt x="163195" y="241300"/>
                </a:lnTo>
                <a:lnTo>
                  <a:pt x="141528" y="264960"/>
                </a:lnTo>
                <a:lnTo>
                  <a:pt x="141528" y="293370"/>
                </a:lnTo>
                <a:lnTo>
                  <a:pt x="139014" y="295910"/>
                </a:lnTo>
                <a:lnTo>
                  <a:pt x="140208" y="294640"/>
                </a:lnTo>
                <a:lnTo>
                  <a:pt x="141528" y="293370"/>
                </a:lnTo>
                <a:lnTo>
                  <a:pt x="141528" y="264960"/>
                </a:lnTo>
                <a:lnTo>
                  <a:pt x="137426" y="269443"/>
                </a:lnTo>
                <a:lnTo>
                  <a:pt x="137426" y="297307"/>
                </a:lnTo>
                <a:lnTo>
                  <a:pt x="136359" y="298450"/>
                </a:lnTo>
                <a:lnTo>
                  <a:pt x="134442" y="300215"/>
                </a:lnTo>
                <a:lnTo>
                  <a:pt x="136245" y="298450"/>
                </a:lnTo>
                <a:lnTo>
                  <a:pt x="137426" y="297307"/>
                </a:lnTo>
                <a:lnTo>
                  <a:pt x="137426" y="269443"/>
                </a:lnTo>
                <a:lnTo>
                  <a:pt x="133591" y="273621"/>
                </a:lnTo>
                <a:lnTo>
                  <a:pt x="133591" y="300990"/>
                </a:lnTo>
                <a:lnTo>
                  <a:pt x="131724" y="302260"/>
                </a:lnTo>
                <a:lnTo>
                  <a:pt x="129794" y="303530"/>
                </a:lnTo>
                <a:lnTo>
                  <a:pt x="132981" y="298450"/>
                </a:lnTo>
                <a:lnTo>
                  <a:pt x="133515" y="299720"/>
                </a:lnTo>
                <a:lnTo>
                  <a:pt x="133464" y="300990"/>
                </a:lnTo>
                <a:lnTo>
                  <a:pt x="133591" y="300990"/>
                </a:lnTo>
                <a:lnTo>
                  <a:pt x="133591" y="273621"/>
                </a:lnTo>
                <a:lnTo>
                  <a:pt x="131787" y="275590"/>
                </a:lnTo>
                <a:lnTo>
                  <a:pt x="130594" y="274320"/>
                </a:lnTo>
                <a:lnTo>
                  <a:pt x="114998" y="292100"/>
                </a:lnTo>
                <a:lnTo>
                  <a:pt x="98425" y="309880"/>
                </a:lnTo>
                <a:lnTo>
                  <a:pt x="81343" y="325120"/>
                </a:lnTo>
                <a:lnTo>
                  <a:pt x="64173" y="341630"/>
                </a:lnTo>
                <a:lnTo>
                  <a:pt x="67551" y="337820"/>
                </a:lnTo>
                <a:lnTo>
                  <a:pt x="70739" y="332740"/>
                </a:lnTo>
                <a:lnTo>
                  <a:pt x="73583" y="327660"/>
                </a:lnTo>
                <a:lnTo>
                  <a:pt x="99021" y="302260"/>
                </a:lnTo>
                <a:lnTo>
                  <a:pt x="125018" y="274320"/>
                </a:lnTo>
                <a:lnTo>
                  <a:pt x="150939" y="245110"/>
                </a:lnTo>
                <a:lnTo>
                  <a:pt x="176199" y="215900"/>
                </a:lnTo>
                <a:lnTo>
                  <a:pt x="177393" y="217170"/>
                </a:lnTo>
                <a:lnTo>
                  <a:pt x="178574" y="215900"/>
                </a:lnTo>
                <a:lnTo>
                  <a:pt x="197497" y="195580"/>
                </a:lnTo>
                <a:lnTo>
                  <a:pt x="241160" y="154940"/>
                </a:lnTo>
                <a:lnTo>
                  <a:pt x="261683" y="131965"/>
                </a:lnTo>
                <a:lnTo>
                  <a:pt x="279603" y="114300"/>
                </a:lnTo>
                <a:lnTo>
                  <a:pt x="295960" y="93980"/>
                </a:lnTo>
                <a:lnTo>
                  <a:pt x="311912" y="72390"/>
                </a:lnTo>
                <a:lnTo>
                  <a:pt x="328714" y="53340"/>
                </a:lnTo>
                <a:lnTo>
                  <a:pt x="337654" y="45720"/>
                </a:lnTo>
                <a:lnTo>
                  <a:pt x="342125" y="41910"/>
                </a:lnTo>
                <a:lnTo>
                  <a:pt x="351002" y="34290"/>
                </a:lnTo>
                <a:lnTo>
                  <a:pt x="352209" y="33020"/>
                </a:lnTo>
                <a:lnTo>
                  <a:pt x="354634" y="30480"/>
                </a:lnTo>
                <a:lnTo>
                  <a:pt x="358279" y="26670"/>
                </a:lnTo>
                <a:lnTo>
                  <a:pt x="360667" y="26670"/>
                </a:lnTo>
                <a:lnTo>
                  <a:pt x="365099" y="25400"/>
                </a:lnTo>
                <a:lnTo>
                  <a:pt x="365099" y="8839"/>
                </a:lnTo>
                <a:lnTo>
                  <a:pt x="364705" y="8890"/>
                </a:lnTo>
                <a:lnTo>
                  <a:pt x="344525" y="13970"/>
                </a:lnTo>
                <a:lnTo>
                  <a:pt x="334213" y="17780"/>
                </a:lnTo>
                <a:lnTo>
                  <a:pt x="329539" y="18732"/>
                </a:lnTo>
                <a:lnTo>
                  <a:pt x="329539" y="33020"/>
                </a:lnTo>
                <a:lnTo>
                  <a:pt x="327850" y="34290"/>
                </a:lnTo>
                <a:lnTo>
                  <a:pt x="324205" y="36830"/>
                </a:lnTo>
                <a:lnTo>
                  <a:pt x="323075" y="41910"/>
                </a:lnTo>
                <a:lnTo>
                  <a:pt x="321754" y="40640"/>
                </a:lnTo>
                <a:lnTo>
                  <a:pt x="320027" y="45720"/>
                </a:lnTo>
                <a:lnTo>
                  <a:pt x="317334" y="42418"/>
                </a:lnTo>
                <a:lnTo>
                  <a:pt x="306819" y="53340"/>
                </a:lnTo>
                <a:lnTo>
                  <a:pt x="294932" y="66040"/>
                </a:lnTo>
                <a:lnTo>
                  <a:pt x="283286" y="80010"/>
                </a:lnTo>
                <a:lnTo>
                  <a:pt x="271780" y="93980"/>
                </a:lnTo>
                <a:lnTo>
                  <a:pt x="265315" y="100330"/>
                </a:lnTo>
                <a:lnTo>
                  <a:pt x="259080" y="106680"/>
                </a:lnTo>
                <a:lnTo>
                  <a:pt x="253123" y="114300"/>
                </a:lnTo>
                <a:lnTo>
                  <a:pt x="247523" y="120650"/>
                </a:lnTo>
                <a:lnTo>
                  <a:pt x="216712" y="149860"/>
                </a:lnTo>
                <a:lnTo>
                  <a:pt x="185140" y="179070"/>
                </a:lnTo>
                <a:lnTo>
                  <a:pt x="153581" y="209550"/>
                </a:lnTo>
                <a:lnTo>
                  <a:pt x="130860" y="232968"/>
                </a:lnTo>
                <a:lnTo>
                  <a:pt x="130860" y="248920"/>
                </a:lnTo>
                <a:lnTo>
                  <a:pt x="121399" y="259080"/>
                </a:lnTo>
                <a:lnTo>
                  <a:pt x="111645" y="269240"/>
                </a:lnTo>
                <a:lnTo>
                  <a:pt x="101650" y="279400"/>
                </a:lnTo>
                <a:lnTo>
                  <a:pt x="91490" y="289560"/>
                </a:lnTo>
                <a:lnTo>
                  <a:pt x="82308" y="304800"/>
                </a:lnTo>
                <a:lnTo>
                  <a:pt x="70370" y="318770"/>
                </a:lnTo>
                <a:lnTo>
                  <a:pt x="57810" y="332740"/>
                </a:lnTo>
                <a:lnTo>
                  <a:pt x="46812" y="347980"/>
                </a:lnTo>
                <a:lnTo>
                  <a:pt x="47866" y="340360"/>
                </a:lnTo>
                <a:lnTo>
                  <a:pt x="48869" y="331470"/>
                </a:lnTo>
                <a:lnTo>
                  <a:pt x="48933" y="330200"/>
                </a:lnTo>
                <a:lnTo>
                  <a:pt x="48996" y="328930"/>
                </a:lnTo>
                <a:lnTo>
                  <a:pt x="78003" y="297180"/>
                </a:lnTo>
                <a:lnTo>
                  <a:pt x="87972" y="288290"/>
                </a:lnTo>
                <a:lnTo>
                  <a:pt x="87376" y="290830"/>
                </a:lnTo>
                <a:lnTo>
                  <a:pt x="89001" y="288290"/>
                </a:lnTo>
                <a:lnTo>
                  <a:pt x="94665" y="279400"/>
                </a:lnTo>
                <a:lnTo>
                  <a:pt x="95262" y="280670"/>
                </a:lnTo>
                <a:lnTo>
                  <a:pt x="95135" y="280670"/>
                </a:lnTo>
                <a:lnTo>
                  <a:pt x="94932" y="281940"/>
                </a:lnTo>
                <a:lnTo>
                  <a:pt x="98196" y="279400"/>
                </a:lnTo>
                <a:lnTo>
                  <a:pt x="104724" y="274320"/>
                </a:lnTo>
                <a:lnTo>
                  <a:pt x="113347" y="265430"/>
                </a:lnTo>
                <a:lnTo>
                  <a:pt x="121615" y="255270"/>
                </a:lnTo>
                <a:lnTo>
                  <a:pt x="130327" y="246380"/>
                </a:lnTo>
                <a:lnTo>
                  <a:pt x="130657" y="247650"/>
                </a:lnTo>
                <a:lnTo>
                  <a:pt x="130860" y="248920"/>
                </a:lnTo>
                <a:lnTo>
                  <a:pt x="130860" y="232968"/>
                </a:lnTo>
                <a:lnTo>
                  <a:pt x="122770" y="241300"/>
                </a:lnTo>
                <a:lnTo>
                  <a:pt x="121640" y="240030"/>
                </a:lnTo>
                <a:lnTo>
                  <a:pt x="104902" y="256540"/>
                </a:lnTo>
                <a:lnTo>
                  <a:pt x="87198" y="273050"/>
                </a:lnTo>
                <a:lnTo>
                  <a:pt x="69011" y="288290"/>
                </a:lnTo>
                <a:lnTo>
                  <a:pt x="50850" y="302260"/>
                </a:lnTo>
                <a:lnTo>
                  <a:pt x="52641" y="295910"/>
                </a:lnTo>
                <a:lnTo>
                  <a:pt x="54343" y="288290"/>
                </a:lnTo>
                <a:lnTo>
                  <a:pt x="55714" y="284480"/>
                </a:lnTo>
                <a:lnTo>
                  <a:pt x="56489" y="284480"/>
                </a:lnTo>
                <a:lnTo>
                  <a:pt x="56591" y="283210"/>
                </a:lnTo>
                <a:lnTo>
                  <a:pt x="86017" y="246380"/>
                </a:lnTo>
                <a:lnTo>
                  <a:pt x="98158" y="233680"/>
                </a:lnTo>
                <a:lnTo>
                  <a:pt x="99377" y="232410"/>
                </a:lnTo>
                <a:lnTo>
                  <a:pt x="99301" y="233680"/>
                </a:lnTo>
                <a:lnTo>
                  <a:pt x="99237" y="234950"/>
                </a:lnTo>
                <a:lnTo>
                  <a:pt x="100698" y="232410"/>
                </a:lnTo>
                <a:lnTo>
                  <a:pt x="104343" y="226060"/>
                </a:lnTo>
                <a:lnTo>
                  <a:pt x="104940" y="226060"/>
                </a:lnTo>
                <a:lnTo>
                  <a:pt x="104876" y="227330"/>
                </a:lnTo>
                <a:lnTo>
                  <a:pt x="106438" y="226060"/>
                </a:lnTo>
                <a:lnTo>
                  <a:pt x="112674" y="220980"/>
                </a:lnTo>
                <a:lnTo>
                  <a:pt x="119253" y="213360"/>
                </a:lnTo>
                <a:lnTo>
                  <a:pt x="125463" y="205740"/>
                </a:lnTo>
                <a:lnTo>
                  <a:pt x="132181" y="198120"/>
                </a:lnTo>
                <a:lnTo>
                  <a:pt x="132778" y="198120"/>
                </a:lnTo>
                <a:lnTo>
                  <a:pt x="132715" y="199390"/>
                </a:lnTo>
                <a:lnTo>
                  <a:pt x="132651" y="200660"/>
                </a:lnTo>
                <a:lnTo>
                  <a:pt x="134632" y="200660"/>
                </a:lnTo>
                <a:lnTo>
                  <a:pt x="136486" y="198120"/>
                </a:lnTo>
                <a:lnTo>
                  <a:pt x="138341" y="195580"/>
                </a:lnTo>
                <a:lnTo>
                  <a:pt x="143078" y="191770"/>
                </a:lnTo>
                <a:lnTo>
                  <a:pt x="146469" y="189230"/>
                </a:lnTo>
                <a:lnTo>
                  <a:pt x="146405" y="188163"/>
                </a:lnTo>
                <a:lnTo>
                  <a:pt x="146304" y="186296"/>
                </a:lnTo>
                <a:lnTo>
                  <a:pt x="146177" y="184150"/>
                </a:lnTo>
                <a:lnTo>
                  <a:pt x="146100" y="182880"/>
                </a:lnTo>
                <a:lnTo>
                  <a:pt x="146761" y="182880"/>
                </a:lnTo>
                <a:lnTo>
                  <a:pt x="148628" y="184150"/>
                </a:lnTo>
                <a:lnTo>
                  <a:pt x="148551" y="185420"/>
                </a:lnTo>
                <a:lnTo>
                  <a:pt x="150685" y="182880"/>
                </a:lnTo>
                <a:lnTo>
                  <a:pt x="161340" y="170180"/>
                </a:lnTo>
                <a:lnTo>
                  <a:pt x="164769" y="166370"/>
                </a:lnTo>
                <a:lnTo>
                  <a:pt x="167068" y="163830"/>
                </a:lnTo>
                <a:lnTo>
                  <a:pt x="175082" y="154940"/>
                </a:lnTo>
                <a:lnTo>
                  <a:pt x="189522" y="140970"/>
                </a:lnTo>
                <a:lnTo>
                  <a:pt x="192227" y="138430"/>
                </a:lnTo>
                <a:lnTo>
                  <a:pt x="194945" y="135890"/>
                </a:lnTo>
                <a:lnTo>
                  <a:pt x="196303" y="134620"/>
                </a:lnTo>
                <a:lnTo>
                  <a:pt x="200367" y="130810"/>
                </a:lnTo>
                <a:lnTo>
                  <a:pt x="204431" y="127000"/>
                </a:lnTo>
                <a:lnTo>
                  <a:pt x="205841" y="124460"/>
                </a:lnTo>
                <a:lnTo>
                  <a:pt x="213550" y="110490"/>
                </a:lnTo>
                <a:lnTo>
                  <a:pt x="219570" y="104140"/>
                </a:lnTo>
                <a:lnTo>
                  <a:pt x="225590" y="97790"/>
                </a:lnTo>
                <a:lnTo>
                  <a:pt x="238010" y="85090"/>
                </a:lnTo>
                <a:lnTo>
                  <a:pt x="248246" y="69850"/>
                </a:lnTo>
                <a:lnTo>
                  <a:pt x="249504" y="71120"/>
                </a:lnTo>
                <a:lnTo>
                  <a:pt x="250266" y="69850"/>
                </a:lnTo>
                <a:lnTo>
                  <a:pt x="251028" y="68580"/>
                </a:lnTo>
                <a:lnTo>
                  <a:pt x="252882" y="66040"/>
                </a:lnTo>
                <a:lnTo>
                  <a:pt x="254609" y="63500"/>
                </a:lnTo>
                <a:lnTo>
                  <a:pt x="272961" y="54610"/>
                </a:lnTo>
                <a:lnTo>
                  <a:pt x="279806" y="52070"/>
                </a:lnTo>
                <a:lnTo>
                  <a:pt x="284111" y="49530"/>
                </a:lnTo>
                <a:lnTo>
                  <a:pt x="286156" y="49530"/>
                </a:lnTo>
                <a:lnTo>
                  <a:pt x="299288" y="43180"/>
                </a:lnTo>
                <a:lnTo>
                  <a:pt x="304850" y="40640"/>
                </a:lnTo>
                <a:lnTo>
                  <a:pt x="309689" y="39370"/>
                </a:lnTo>
                <a:lnTo>
                  <a:pt x="318046" y="36830"/>
                </a:lnTo>
                <a:lnTo>
                  <a:pt x="327126" y="33020"/>
                </a:lnTo>
                <a:lnTo>
                  <a:pt x="329539" y="33020"/>
                </a:lnTo>
                <a:lnTo>
                  <a:pt x="329539" y="18732"/>
                </a:lnTo>
                <a:lnTo>
                  <a:pt x="328282" y="18986"/>
                </a:lnTo>
                <a:lnTo>
                  <a:pt x="328142" y="18986"/>
                </a:lnTo>
                <a:lnTo>
                  <a:pt x="315188" y="24130"/>
                </a:lnTo>
                <a:lnTo>
                  <a:pt x="314794" y="24130"/>
                </a:lnTo>
                <a:lnTo>
                  <a:pt x="301498" y="28702"/>
                </a:lnTo>
                <a:lnTo>
                  <a:pt x="300380" y="29108"/>
                </a:lnTo>
                <a:lnTo>
                  <a:pt x="300240" y="29159"/>
                </a:lnTo>
                <a:lnTo>
                  <a:pt x="296964" y="30480"/>
                </a:lnTo>
                <a:lnTo>
                  <a:pt x="299808" y="29311"/>
                </a:lnTo>
                <a:lnTo>
                  <a:pt x="300189" y="29171"/>
                </a:lnTo>
                <a:lnTo>
                  <a:pt x="299923" y="29260"/>
                </a:lnTo>
                <a:lnTo>
                  <a:pt x="300291" y="29108"/>
                </a:lnTo>
                <a:lnTo>
                  <a:pt x="299097" y="29540"/>
                </a:lnTo>
                <a:lnTo>
                  <a:pt x="296227" y="30480"/>
                </a:lnTo>
                <a:lnTo>
                  <a:pt x="296418" y="30480"/>
                </a:lnTo>
                <a:lnTo>
                  <a:pt x="292849" y="31750"/>
                </a:lnTo>
                <a:lnTo>
                  <a:pt x="293230" y="31470"/>
                </a:lnTo>
                <a:lnTo>
                  <a:pt x="273113" y="38100"/>
                </a:lnTo>
                <a:lnTo>
                  <a:pt x="223380" y="60871"/>
                </a:lnTo>
                <a:lnTo>
                  <a:pt x="181229" y="87274"/>
                </a:lnTo>
                <a:lnTo>
                  <a:pt x="181229" y="104140"/>
                </a:lnTo>
                <a:lnTo>
                  <a:pt x="175336" y="111760"/>
                </a:lnTo>
                <a:lnTo>
                  <a:pt x="172554" y="114300"/>
                </a:lnTo>
                <a:lnTo>
                  <a:pt x="169506" y="116840"/>
                </a:lnTo>
                <a:lnTo>
                  <a:pt x="165392" y="120142"/>
                </a:lnTo>
                <a:lnTo>
                  <a:pt x="165392" y="124460"/>
                </a:lnTo>
                <a:lnTo>
                  <a:pt x="163931" y="127000"/>
                </a:lnTo>
                <a:lnTo>
                  <a:pt x="162407" y="128270"/>
                </a:lnTo>
                <a:lnTo>
                  <a:pt x="160947" y="130810"/>
                </a:lnTo>
                <a:lnTo>
                  <a:pt x="160616" y="129540"/>
                </a:lnTo>
                <a:lnTo>
                  <a:pt x="160286" y="129540"/>
                </a:lnTo>
                <a:lnTo>
                  <a:pt x="163741" y="125730"/>
                </a:lnTo>
                <a:lnTo>
                  <a:pt x="165392" y="124460"/>
                </a:lnTo>
                <a:lnTo>
                  <a:pt x="165392" y="120142"/>
                </a:lnTo>
                <a:lnTo>
                  <a:pt x="163156" y="121920"/>
                </a:lnTo>
                <a:lnTo>
                  <a:pt x="157772" y="125730"/>
                </a:lnTo>
                <a:lnTo>
                  <a:pt x="153377" y="129438"/>
                </a:lnTo>
                <a:lnTo>
                  <a:pt x="154495" y="128270"/>
                </a:lnTo>
                <a:lnTo>
                  <a:pt x="152666" y="129959"/>
                </a:lnTo>
                <a:lnTo>
                  <a:pt x="152666" y="137160"/>
                </a:lnTo>
                <a:lnTo>
                  <a:pt x="151345" y="138430"/>
                </a:lnTo>
                <a:lnTo>
                  <a:pt x="152069" y="137160"/>
                </a:lnTo>
                <a:lnTo>
                  <a:pt x="152666" y="137160"/>
                </a:lnTo>
                <a:lnTo>
                  <a:pt x="152666" y="129959"/>
                </a:lnTo>
                <a:lnTo>
                  <a:pt x="151739" y="130810"/>
                </a:lnTo>
                <a:lnTo>
                  <a:pt x="150939" y="131546"/>
                </a:lnTo>
                <a:lnTo>
                  <a:pt x="150939" y="134620"/>
                </a:lnTo>
                <a:lnTo>
                  <a:pt x="150215" y="135432"/>
                </a:lnTo>
                <a:lnTo>
                  <a:pt x="150215" y="163830"/>
                </a:lnTo>
                <a:lnTo>
                  <a:pt x="149288" y="165100"/>
                </a:lnTo>
                <a:lnTo>
                  <a:pt x="147294" y="166370"/>
                </a:lnTo>
                <a:lnTo>
                  <a:pt x="150075" y="163830"/>
                </a:lnTo>
                <a:lnTo>
                  <a:pt x="150215" y="163830"/>
                </a:lnTo>
                <a:lnTo>
                  <a:pt x="150215" y="135432"/>
                </a:lnTo>
                <a:lnTo>
                  <a:pt x="146354" y="139700"/>
                </a:lnTo>
                <a:lnTo>
                  <a:pt x="138506" y="148590"/>
                </a:lnTo>
                <a:lnTo>
                  <a:pt x="128955" y="158750"/>
                </a:lnTo>
                <a:lnTo>
                  <a:pt x="119253" y="168910"/>
                </a:lnTo>
                <a:lnTo>
                  <a:pt x="115150" y="173990"/>
                </a:lnTo>
                <a:lnTo>
                  <a:pt x="111366" y="179070"/>
                </a:lnTo>
                <a:lnTo>
                  <a:pt x="108254" y="182880"/>
                </a:lnTo>
                <a:lnTo>
                  <a:pt x="104089" y="186690"/>
                </a:lnTo>
                <a:lnTo>
                  <a:pt x="99771" y="191770"/>
                </a:lnTo>
                <a:lnTo>
                  <a:pt x="95465" y="195580"/>
                </a:lnTo>
                <a:lnTo>
                  <a:pt x="98310" y="191770"/>
                </a:lnTo>
                <a:lnTo>
                  <a:pt x="99123" y="190500"/>
                </a:lnTo>
                <a:lnTo>
                  <a:pt x="100749" y="187960"/>
                </a:lnTo>
                <a:lnTo>
                  <a:pt x="101498" y="186690"/>
                </a:lnTo>
                <a:lnTo>
                  <a:pt x="98475" y="190500"/>
                </a:lnTo>
                <a:lnTo>
                  <a:pt x="98907" y="189230"/>
                </a:lnTo>
                <a:lnTo>
                  <a:pt x="98996" y="189026"/>
                </a:lnTo>
                <a:lnTo>
                  <a:pt x="99491" y="187960"/>
                </a:lnTo>
                <a:lnTo>
                  <a:pt x="99618" y="187693"/>
                </a:lnTo>
                <a:lnTo>
                  <a:pt x="100660" y="185420"/>
                </a:lnTo>
                <a:lnTo>
                  <a:pt x="97586" y="187960"/>
                </a:lnTo>
                <a:lnTo>
                  <a:pt x="108102" y="175260"/>
                </a:lnTo>
                <a:lnTo>
                  <a:pt x="110096" y="172720"/>
                </a:lnTo>
                <a:lnTo>
                  <a:pt x="109423" y="175260"/>
                </a:lnTo>
                <a:lnTo>
                  <a:pt x="111963" y="173990"/>
                </a:lnTo>
                <a:lnTo>
                  <a:pt x="112966" y="172720"/>
                </a:lnTo>
                <a:lnTo>
                  <a:pt x="119926" y="163830"/>
                </a:lnTo>
                <a:lnTo>
                  <a:pt x="126885" y="157480"/>
                </a:lnTo>
                <a:lnTo>
                  <a:pt x="133680" y="149860"/>
                </a:lnTo>
                <a:lnTo>
                  <a:pt x="141198" y="140970"/>
                </a:lnTo>
                <a:lnTo>
                  <a:pt x="145224" y="137160"/>
                </a:lnTo>
                <a:lnTo>
                  <a:pt x="150406" y="132257"/>
                </a:lnTo>
                <a:lnTo>
                  <a:pt x="150101" y="133350"/>
                </a:lnTo>
                <a:lnTo>
                  <a:pt x="147586" y="137160"/>
                </a:lnTo>
                <a:lnTo>
                  <a:pt x="150939" y="134620"/>
                </a:lnTo>
                <a:lnTo>
                  <a:pt x="150939" y="131546"/>
                </a:lnTo>
                <a:lnTo>
                  <a:pt x="150482" y="131965"/>
                </a:lnTo>
                <a:lnTo>
                  <a:pt x="144843" y="137160"/>
                </a:lnTo>
                <a:lnTo>
                  <a:pt x="148450" y="132257"/>
                </a:lnTo>
                <a:lnTo>
                  <a:pt x="148704" y="131965"/>
                </a:lnTo>
                <a:lnTo>
                  <a:pt x="161785" y="120650"/>
                </a:lnTo>
                <a:lnTo>
                  <a:pt x="170103" y="113030"/>
                </a:lnTo>
                <a:lnTo>
                  <a:pt x="168592" y="115570"/>
                </a:lnTo>
                <a:lnTo>
                  <a:pt x="169837" y="114300"/>
                </a:lnTo>
                <a:lnTo>
                  <a:pt x="171653" y="113030"/>
                </a:lnTo>
                <a:lnTo>
                  <a:pt x="173482" y="111760"/>
                </a:lnTo>
                <a:lnTo>
                  <a:pt x="177190" y="107950"/>
                </a:lnTo>
                <a:lnTo>
                  <a:pt x="181229" y="104140"/>
                </a:lnTo>
                <a:lnTo>
                  <a:pt x="181229" y="87274"/>
                </a:lnTo>
                <a:lnTo>
                  <a:pt x="174917" y="91440"/>
                </a:lnTo>
                <a:lnTo>
                  <a:pt x="127952" y="130810"/>
                </a:lnTo>
                <a:lnTo>
                  <a:pt x="93941" y="172720"/>
                </a:lnTo>
                <a:lnTo>
                  <a:pt x="88836" y="177800"/>
                </a:lnTo>
                <a:lnTo>
                  <a:pt x="83400" y="182880"/>
                </a:lnTo>
                <a:lnTo>
                  <a:pt x="79019" y="189230"/>
                </a:lnTo>
                <a:lnTo>
                  <a:pt x="73583" y="197053"/>
                </a:lnTo>
                <a:lnTo>
                  <a:pt x="73583" y="233680"/>
                </a:lnTo>
                <a:lnTo>
                  <a:pt x="72199" y="236220"/>
                </a:lnTo>
                <a:lnTo>
                  <a:pt x="70675" y="238760"/>
                </a:lnTo>
                <a:lnTo>
                  <a:pt x="69342" y="241300"/>
                </a:lnTo>
                <a:lnTo>
                  <a:pt x="68745" y="242570"/>
                </a:lnTo>
                <a:lnTo>
                  <a:pt x="68351" y="243840"/>
                </a:lnTo>
                <a:lnTo>
                  <a:pt x="67691" y="243840"/>
                </a:lnTo>
                <a:lnTo>
                  <a:pt x="66700" y="245110"/>
                </a:lnTo>
                <a:lnTo>
                  <a:pt x="65836" y="246380"/>
                </a:lnTo>
                <a:lnTo>
                  <a:pt x="64909" y="246380"/>
                </a:lnTo>
                <a:lnTo>
                  <a:pt x="66370" y="243840"/>
                </a:lnTo>
                <a:lnTo>
                  <a:pt x="66967" y="242570"/>
                </a:lnTo>
                <a:lnTo>
                  <a:pt x="67691" y="241300"/>
                </a:lnTo>
                <a:lnTo>
                  <a:pt x="68948" y="238760"/>
                </a:lnTo>
                <a:lnTo>
                  <a:pt x="70612" y="237490"/>
                </a:lnTo>
                <a:lnTo>
                  <a:pt x="72136" y="234950"/>
                </a:lnTo>
                <a:lnTo>
                  <a:pt x="73583" y="233680"/>
                </a:lnTo>
                <a:lnTo>
                  <a:pt x="73583" y="197053"/>
                </a:lnTo>
                <a:lnTo>
                  <a:pt x="60464" y="215900"/>
                </a:lnTo>
                <a:lnTo>
                  <a:pt x="56438" y="222250"/>
                </a:lnTo>
                <a:lnTo>
                  <a:pt x="52616" y="229870"/>
                </a:lnTo>
                <a:lnTo>
                  <a:pt x="48666" y="236664"/>
                </a:lnTo>
                <a:lnTo>
                  <a:pt x="48666" y="326390"/>
                </a:lnTo>
                <a:lnTo>
                  <a:pt x="47739" y="334010"/>
                </a:lnTo>
                <a:lnTo>
                  <a:pt x="46875" y="341630"/>
                </a:lnTo>
                <a:lnTo>
                  <a:pt x="46075" y="349250"/>
                </a:lnTo>
                <a:lnTo>
                  <a:pt x="45554" y="349250"/>
                </a:lnTo>
                <a:lnTo>
                  <a:pt x="45021" y="350520"/>
                </a:lnTo>
                <a:lnTo>
                  <a:pt x="44551" y="351790"/>
                </a:lnTo>
                <a:lnTo>
                  <a:pt x="43294" y="350520"/>
                </a:lnTo>
                <a:lnTo>
                  <a:pt x="42303" y="351790"/>
                </a:lnTo>
                <a:lnTo>
                  <a:pt x="41046" y="353060"/>
                </a:lnTo>
                <a:lnTo>
                  <a:pt x="39916" y="354330"/>
                </a:lnTo>
                <a:lnTo>
                  <a:pt x="41503" y="347980"/>
                </a:lnTo>
                <a:lnTo>
                  <a:pt x="43027" y="342900"/>
                </a:lnTo>
                <a:lnTo>
                  <a:pt x="45085" y="330200"/>
                </a:lnTo>
                <a:lnTo>
                  <a:pt x="44970" y="331470"/>
                </a:lnTo>
                <a:lnTo>
                  <a:pt x="43484" y="347980"/>
                </a:lnTo>
                <a:lnTo>
                  <a:pt x="43357" y="349250"/>
                </a:lnTo>
                <a:lnTo>
                  <a:pt x="45085" y="341630"/>
                </a:lnTo>
                <a:lnTo>
                  <a:pt x="45885" y="335280"/>
                </a:lnTo>
                <a:lnTo>
                  <a:pt x="46418" y="330200"/>
                </a:lnTo>
                <a:lnTo>
                  <a:pt x="46545" y="328930"/>
                </a:lnTo>
                <a:lnTo>
                  <a:pt x="47942" y="327660"/>
                </a:lnTo>
                <a:lnTo>
                  <a:pt x="48666" y="326390"/>
                </a:lnTo>
                <a:lnTo>
                  <a:pt x="48666" y="236664"/>
                </a:lnTo>
                <a:lnTo>
                  <a:pt x="45224" y="242570"/>
                </a:lnTo>
                <a:lnTo>
                  <a:pt x="42773" y="247650"/>
                </a:lnTo>
                <a:lnTo>
                  <a:pt x="40386" y="251460"/>
                </a:lnTo>
                <a:lnTo>
                  <a:pt x="37934" y="256540"/>
                </a:lnTo>
                <a:lnTo>
                  <a:pt x="35077" y="262890"/>
                </a:lnTo>
                <a:lnTo>
                  <a:pt x="34150" y="267970"/>
                </a:lnTo>
                <a:lnTo>
                  <a:pt x="33020" y="273050"/>
                </a:lnTo>
                <a:lnTo>
                  <a:pt x="31572" y="280670"/>
                </a:lnTo>
                <a:lnTo>
                  <a:pt x="30276" y="287020"/>
                </a:lnTo>
                <a:lnTo>
                  <a:pt x="29070" y="294640"/>
                </a:lnTo>
                <a:lnTo>
                  <a:pt x="21920" y="344170"/>
                </a:lnTo>
                <a:lnTo>
                  <a:pt x="16649" y="388620"/>
                </a:lnTo>
                <a:lnTo>
                  <a:pt x="15595" y="398780"/>
                </a:lnTo>
                <a:lnTo>
                  <a:pt x="14998" y="403860"/>
                </a:lnTo>
                <a:lnTo>
                  <a:pt x="14871" y="405130"/>
                </a:lnTo>
                <a:lnTo>
                  <a:pt x="14757" y="406400"/>
                </a:lnTo>
                <a:lnTo>
                  <a:pt x="14643" y="407670"/>
                </a:lnTo>
                <a:lnTo>
                  <a:pt x="14516" y="408940"/>
                </a:lnTo>
                <a:lnTo>
                  <a:pt x="14401" y="410210"/>
                </a:lnTo>
                <a:lnTo>
                  <a:pt x="13271" y="421640"/>
                </a:lnTo>
                <a:lnTo>
                  <a:pt x="12674" y="426720"/>
                </a:lnTo>
                <a:lnTo>
                  <a:pt x="12674" y="438150"/>
                </a:lnTo>
                <a:lnTo>
                  <a:pt x="13665" y="439420"/>
                </a:lnTo>
                <a:lnTo>
                  <a:pt x="15989" y="439420"/>
                </a:lnTo>
                <a:lnTo>
                  <a:pt x="20104" y="440690"/>
                </a:lnTo>
                <a:lnTo>
                  <a:pt x="22148" y="440690"/>
                </a:lnTo>
                <a:lnTo>
                  <a:pt x="23609" y="441960"/>
                </a:lnTo>
                <a:lnTo>
                  <a:pt x="26657" y="443230"/>
                </a:lnTo>
                <a:lnTo>
                  <a:pt x="26924" y="444500"/>
                </a:lnTo>
                <a:lnTo>
                  <a:pt x="36868" y="445770"/>
                </a:lnTo>
                <a:lnTo>
                  <a:pt x="73139" y="448310"/>
                </a:lnTo>
                <a:lnTo>
                  <a:pt x="101015" y="449580"/>
                </a:lnTo>
                <a:lnTo>
                  <a:pt x="163068" y="449580"/>
                </a:lnTo>
                <a:lnTo>
                  <a:pt x="157048" y="450850"/>
                </a:lnTo>
                <a:lnTo>
                  <a:pt x="152933" y="452120"/>
                </a:lnTo>
                <a:lnTo>
                  <a:pt x="154660" y="453390"/>
                </a:lnTo>
                <a:lnTo>
                  <a:pt x="170561" y="453390"/>
                </a:lnTo>
                <a:lnTo>
                  <a:pt x="173418" y="452120"/>
                </a:lnTo>
                <a:lnTo>
                  <a:pt x="188328" y="452120"/>
                </a:lnTo>
                <a:lnTo>
                  <a:pt x="180771" y="453390"/>
                </a:lnTo>
                <a:lnTo>
                  <a:pt x="235851" y="453390"/>
                </a:lnTo>
                <a:lnTo>
                  <a:pt x="245262" y="452120"/>
                </a:lnTo>
                <a:lnTo>
                  <a:pt x="254609" y="452120"/>
                </a:lnTo>
                <a:lnTo>
                  <a:pt x="273164" y="449580"/>
                </a:lnTo>
                <a:lnTo>
                  <a:pt x="291668" y="445770"/>
                </a:lnTo>
                <a:lnTo>
                  <a:pt x="295046" y="445770"/>
                </a:lnTo>
                <a:lnTo>
                  <a:pt x="300278" y="443230"/>
                </a:lnTo>
                <a:lnTo>
                  <a:pt x="304253" y="441960"/>
                </a:lnTo>
                <a:lnTo>
                  <a:pt x="310680" y="439420"/>
                </a:lnTo>
                <a:lnTo>
                  <a:pt x="313397" y="439420"/>
                </a:lnTo>
                <a:lnTo>
                  <a:pt x="313207" y="438150"/>
                </a:lnTo>
                <a:lnTo>
                  <a:pt x="313309" y="436880"/>
                </a:lnTo>
                <a:lnTo>
                  <a:pt x="313423" y="435610"/>
                </a:lnTo>
                <a:lnTo>
                  <a:pt x="313537" y="434340"/>
                </a:lnTo>
                <a:lnTo>
                  <a:pt x="313651" y="433070"/>
                </a:lnTo>
                <a:lnTo>
                  <a:pt x="313753" y="431800"/>
                </a:lnTo>
                <a:lnTo>
                  <a:pt x="313867" y="427990"/>
                </a:lnTo>
                <a:lnTo>
                  <a:pt x="313867" y="426720"/>
                </a:lnTo>
                <a:lnTo>
                  <a:pt x="313778" y="415290"/>
                </a:lnTo>
                <a:lnTo>
                  <a:pt x="313664" y="412750"/>
                </a:lnTo>
                <a:lnTo>
                  <a:pt x="313550" y="410210"/>
                </a:lnTo>
                <a:lnTo>
                  <a:pt x="313448" y="407670"/>
                </a:lnTo>
                <a:lnTo>
                  <a:pt x="313334" y="405130"/>
                </a:lnTo>
                <a:lnTo>
                  <a:pt x="313270" y="403860"/>
                </a:lnTo>
                <a:lnTo>
                  <a:pt x="313156" y="397510"/>
                </a:lnTo>
                <a:lnTo>
                  <a:pt x="313258" y="384810"/>
                </a:lnTo>
                <a:lnTo>
                  <a:pt x="313359" y="381000"/>
                </a:lnTo>
                <a:lnTo>
                  <a:pt x="313461" y="378460"/>
                </a:lnTo>
                <a:lnTo>
                  <a:pt x="313524" y="377190"/>
                </a:lnTo>
                <a:lnTo>
                  <a:pt x="313588" y="375920"/>
                </a:lnTo>
                <a:lnTo>
                  <a:pt x="313651" y="374650"/>
                </a:lnTo>
                <a:lnTo>
                  <a:pt x="313715" y="373380"/>
                </a:lnTo>
                <a:lnTo>
                  <a:pt x="313778" y="372110"/>
                </a:lnTo>
                <a:lnTo>
                  <a:pt x="313880" y="370840"/>
                </a:lnTo>
                <a:lnTo>
                  <a:pt x="314401" y="364490"/>
                </a:lnTo>
                <a:lnTo>
                  <a:pt x="318706" y="347980"/>
                </a:lnTo>
                <a:lnTo>
                  <a:pt x="319138" y="350520"/>
                </a:lnTo>
                <a:lnTo>
                  <a:pt x="319011" y="351790"/>
                </a:lnTo>
                <a:lnTo>
                  <a:pt x="318897" y="353060"/>
                </a:lnTo>
                <a:lnTo>
                  <a:pt x="318770" y="354330"/>
                </a:lnTo>
                <a:lnTo>
                  <a:pt x="318643" y="355600"/>
                </a:lnTo>
                <a:lnTo>
                  <a:pt x="318516" y="356870"/>
                </a:lnTo>
                <a:lnTo>
                  <a:pt x="318490" y="360680"/>
                </a:lnTo>
                <a:lnTo>
                  <a:pt x="318706" y="361950"/>
                </a:lnTo>
                <a:lnTo>
                  <a:pt x="315976" y="377190"/>
                </a:lnTo>
                <a:lnTo>
                  <a:pt x="315874" y="378460"/>
                </a:lnTo>
                <a:lnTo>
                  <a:pt x="315772" y="379730"/>
                </a:lnTo>
                <a:lnTo>
                  <a:pt x="315671" y="381000"/>
                </a:lnTo>
                <a:lnTo>
                  <a:pt x="315569" y="382270"/>
                </a:lnTo>
                <a:lnTo>
                  <a:pt x="315468" y="383540"/>
                </a:lnTo>
                <a:lnTo>
                  <a:pt x="316649" y="388620"/>
                </a:lnTo>
                <a:lnTo>
                  <a:pt x="316738" y="387350"/>
                </a:lnTo>
                <a:lnTo>
                  <a:pt x="316814" y="386080"/>
                </a:lnTo>
                <a:lnTo>
                  <a:pt x="316890" y="384810"/>
                </a:lnTo>
                <a:lnTo>
                  <a:pt x="316979" y="383540"/>
                </a:lnTo>
                <a:lnTo>
                  <a:pt x="317055" y="382270"/>
                </a:lnTo>
                <a:lnTo>
                  <a:pt x="317131" y="381000"/>
                </a:lnTo>
                <a:lnTo>
                  <a:pt x="317220" y="379730"/>
                </a:lnTo>
                <a:lnTo>
                  <a:pt x="317296" y="378460"/>
                </a:lnTo>
                <a:lnTo>
                  <a:pt x="317373" y="377190"/>
                </a:lnTo>
                <a:lnTo>
                  <a:pt x="318935" y="364490"/>
                </a:lnTo>
                <a:lnTo>
                  <a:pt x="321297" y="354330"/>
                </a:lnTo>
                <a:lnTo>
                  <a:pt x="324408" y="347980"/>
                </a:lnTo>
                <a:lnTo>
                  <a:pt x="328002" y="336550"/>
                </a:lnTo>
                <a:lnTo>
                  <a:pt x="328803" y="334010"/>
                </a:lnTo>
                <a:lnTo>
                  <a:pt x="330441" y="330200"/>
                </a:lnTo>
                <a:lnTo>
                  <a:pt x="333159" y="323850"/>
                </a:lnTo>
                <a:lnTo>
                  <a:pt x="338531" y="313690"/>
                </a:lnTo>
                <a:lnTo>
                  <a:pt x="339356" y="312420"/>
                </a:lnTo>
                <a:lnTo>
                  <a:pt x="341845" y="308610"/>
                </a:lnTo>
                <a:lnTo>
                  <a:pt x="341210" y="309321"/>
                </a:lnTo>
                <a:lnTo>
                  <a:pt x="338505" y="312420"/>
                </a:lnTo>
                <a:lnTo>
                  <a:pt x="337312" y="312420"/>
                </a:lnTo>
                <a:lnTo>
                  <a:pt x="375704" y="279400"/>
                </a:lnTo>
                <a:lnTo>
                  <a:pt x="386168" y="278130"/>
                </a:lnTo>
                <a:lnTo>
                  <a:pt x="385254" y="279400"/>
                </a:lnTo>
                <a:lnTo>
                  <a:pt x="391769" y="278003"/>
                </a:lnTo>
                <a:lnTo>
                  <a:pt x="403047" y="275590"/>
                </a:lnTo>
                <a:lnTo>
                  <a:pt x="421767" y="274320"/>
                </a:lnTo>
                <a:lnTo>
                  <a:pt x="441325" y="275590"/>
                </a:lnTo>
                <a:lnTo>
                  <a:pt x="460616" y="278003"/>
                </a:lnTo>
                <a:lnTo>
                  <a:pt x="460946" y="278003"/>
                </a:lnTo>
                <a:lnTo>
                  <a:pt x="501281" y="287020"/>
                </a:lnTo>
                <a:lnTo>
                  <a:pt x="534390" y="306070"/>
                </a:lnTo>
                <a:lnTo>
                  <a:pt x="561060" y="356870"/>
                </a:lnTo>
                <a:lnTo>
                  <a:pt x="568147" y="397510"/>
                </a:lnTo>
                <a:lnTo>
                  <a:pt x="568045" y="417830"/>
                </a:lnTo>
                <a:lnTo>
                  <a:pt x="565162" y="436880"/>
                </a:lnTo>
                <a:lnTo>
                  <a:pt x="559320" y="457200"/>
                </a:lnTo>
                <a:lnTo>
                  <a:pt x="558165" y="462280"/>
                </a:lnTo>
                <a:lnTo>
                  <a:pt x="559752" y="458470"/>
                </a:lnTo>
                <a:lnTo>
                  <a:pt x="561721" y="452120"/>
                </a:lnTo>
                <a:lnTo>
                  <a:pt x="561771" y="453390"/>
                </a:lnTo>
                <a:lnTo>
                  <a:pt x="560438" y="459740"/>
                </a:lnTo>
                <a:lnTo>
                  <a:pt x="558850" y="464820"/>
                </a:lnTo>
                <a:lnTo>
                  <a:pt x="557123" y="467360"/>
                </a:lnTo>
                <a:lnTo>
                  <a:pt x="555599" y="471170"/>
                </a:lnTo>
                <a:lnTo>
                  <a:pt x="554405" y="472440"/>
                </a:lnTo>
                <a:lnTo>
                  <a:pt x="553288" y="474980"/>
                </a:lnTo>
                <a:lnTo>
                  <a:pt x="550900" y="478790"/>
                </a:lnTo>
                <a:lnTo>
                  <a:pt x="549643" y="482600"/>
                </a:lnTo>
                <a:lnTo>
                  <a:pt x="544131" y="491490"/>
                </a:lnTo>
                <a:lnTo>
                  <a:pt x="547712" y="483870"/>
                </a:lnTo>
                <a:lnTo>
                  <a:pt x="534962" y="504190"/>
                </a:lnTo>
                <a:lnTo>
                  <a:pt x="520484" y="524510"/>
                </a:lnTo>
                <a:lnTo>
                  <a:pt x="504748" y="544830"/>
                </a:lnTo>
                <a:lnTo>
                  <a:pt x="488188" y="562610"/>
                </a:lnTo>
                <a:lnTo>
                  <a:pt x="486537" y="562610"/>
                </a:lnTo>
                <a:lnTo>
                  <a:pt x="481584" y="566420"/>
                </a:lnTo>
                <a:lnTo>
                  <a:pt x="479602" y="567690"/>
                </a:lnTo>
                <a:lnTo>
                  <a:pt x="486867" y="560070"/>
                </a:lnTo>
                <a:lnTo>
                  <a:pt x="477418" y="567690"/>
                </a:lnTo>
                <a:lnTo>
                  <a:pt x="466610" y="575310"/>
                </a:lnTo>
                <a:lnTo>
                  <a:pt x="456336" y="580390"/>
                </a:lnTo>
                <a:lnTo>
                  <a:pt x="448487" y="588010"/>
                </a:lnTo>
                <a:lnTo>
                  <a:pt x="466115" y="580390"/>
                </a:lnTo>
                <a:lnTo>
                  <a:pt x="465861" y="581660"/>
                </a:lnTo>
                <a:lnTo>
                  <a:pt x="450494" y="594360"/>
                </a:lnTo>
                <a:lnTo>
                  <a:pt x="450811" y="594360"/>
                </a:lnTo>
                <a:lnTo>
                  <a:pt x="488327" y="594360"/>
                </a:lnTo>
                <a:lnTo>
                  <a:pt x="494055" y="589280"/>
                </a:lnTo>
                <a:lnTo>
                  <a:pt x="503745" y="580390"/>
                </a:lnTo>
                <a:lnTo>
                  <a:pt x="512051" y="572770"/>
                </a:lnTo>
                <a:lnTo>
                  <a:pt x="517067" y="567690"/>
                </a:lnTo>
                <a:lnTo>
                  <a:pt x="519569" y="565150"/>
                </a:lnTo>
                <a:lnTo>
                  <a:pt x="526923" y="557530"/>
                </a:lnTo>
                <a:lnTo>
                  <a:pt x="534123" y="548640"/>
                </a:lnTo>
                <a:lnTo>
                  <a:pt x="541159" y="541020"/>
                </a:lnTo>
                <a:lnTo>
                  <a:pt x="542417" y="541020"/>
                </a:lnTo>
                <a:lnTo>
                  <a:pt x="547966" y="533400"/>
                </a:lnTo>
                <a:lnTo>
                  <a:pt x="554126" y="529590"/>
                </a:lnTo>
                <a:lnTo>
                  <a:pt x="558723" y="525780"/>
                </a:lnTo>
                <a:lnTo>
                  <a:pt x="559587" y="519404"/>
                </a:lnTo>
                <a:lnTo>
                  <a:pt x="560336" y="519404"/>
                </a:lnTo>
                <a:lnTo>
                  <a:pt x="562229" y="520700"/>
                </a:lnTo>
                <a:lnTo>
                  <a:pt x="561835" y="521970"/>
                </a:lnTo>
                <a:lnTo>
                  <a:pt x="564324" y="519404"/>
                </a:lnTo>
                <a:lnTo>
                  <a:pt x="580263" y="502920"/>
                </a:lnTo>
                <a:lnTo>
                  <a:pt x="591870" y="491490"/>
                </a:lnTo>
                <a:lnTo>
                  <a:pt x="599605" y="483870"/>
                </a:lnTo>
                <a:lnTo>
                  <a:pt x="619633" y="464820"/>
                </a:lnTo>
                <a:lnTo>
                  <a:pt x="640118" y="448310"/>
                </a:lnTo>
                <a:lnTo>
                  <a:pt x="654126" y="429260"/>
                </a:lnTo>
                <a:lnTo>
                  <a:pt x="671106" y="412750"/>
                </a:lnTo>
                <a:lnTo>
                  <a:pt x="688467" y="396240"/>
                </a:lnTo>
                <a:lnTo>
                  <a:pt x="703681" y="377190"/>
                </a:lnTo>
                <a:lnTo>
                  <a:pt x="704875" y="379730"/>
                </a:lnTo>
                <a:lnTo>
                  <a:pt x="707161" y="377190"/>
                </a:lnTo>
                <a:lnTo>
                  <a:pt x="725462" y="356870"/>
                </a:lnTo>
                <a:lnTo>
                  <a:pt x="748538" y="335280"/>
                </a:lnTo>
                <a:lnTo>
                  <a:pt x="772490" y="314960"/>
                </a:lnTo>
                <a:lnTo>
                  <a:pt x="796226" y="293370"/>
                </a:lnTo>
                <a:lnTo>
                  <a:pt x="804608" y="285750"/>
                </a:lnTo>
                <a:lnTo>
                  <a:pt x="812457" y="278003"/>
                </a:lnTo>
                <a:lnTo>
                  <a:pt x="819962" y="270510"/>
                </a:lnTo>
                <a:lnTo>
                  <a:pt x="828624" y="261620"/>
                </a:lnTo>
                <a:lnTo>
                  <a:pt x="830541" y="262890"/>
                </a:lnTo>
                <a:lnTo>
                  <a:pt x="831456" y="261620"/>
                </a:lnTo>
                <a:lnTo>
                  <a:pt x="837857" y="252730"/>
                </a:lnTo>
                <a:lnTo>
                  <a:pt x="846759" y="243840"/>
                </a:lnTo>
                <a:lnTo>
                  <a:pt x="850061" y="241300"/>
                </a:lnTo>
                <a:lnTo>
                  <a:pt x="851712" y="240030"/>
                </a:lnTo>
                <a:lnTo>
                  <a:pt x="856678" y="236220"/>
                </a:lnTo>
                <a:lnTo>
                  <a:pt x="867003" y="228600"/>
                </a:lnTo>
                <a:lnTo>
                  <a:pt x="870521" y="236220"/>
                </a:lnTo>
                <a:lnTo>
                  <a:pt x="873760" y="243840"/>
                </a:lnTo>
                <a:lnTo>
                  <a:pt x="876554" y="251460"/>
                </a:lnTo>
                <a:lnTo>
                  <a:pt x="877544" y="254000"/>
                </a:lnTo>
                <a:lnTo>
                  <a:pt x="878408" y="256540"/>
                </a:lnTo>
                <a:lnTo>
                  <a:pt x="879195" y="259080"/>
                </a:lnTo>
                <a:lnTo>
                  <a:pt x="877544" y="261620"/>
                </a:lnTo>
                <a:lnTo>
                  <a:pt x="874293" y="265430"/>
                </a:lnTo>
                <a:lnTo>
                  <a:pt x="873836" y="264160"/>
                </a:lnTo>
                <a:lnTo>
                  <a:pt x="873150" y="264160"/>
                </a:lnTo>
                <a:lnTo>
                  <a:pt x="859688" y="276860"/>
                </a:lnTo>
                <a:lnTo>
                  <a:pt x="829932" y="303530"/>
                </a:lnTo>
                <a:lnTo>
                  <a:pt x="815835" y="317500"/>
                </a:lnTo>
                <a:lnTo>
                  <a:pt x="815238" y="317500"/>
                </a:lnTo>
                <a:lnTo>
                  <a:pt x="810856" y="322580"/>
                </a:lnTo>
                <a:lnTo>
                  <a:pt x="806348" y="327660"/>
                </a:lnTo>
                <a:lnTo>
                  <a:pt x="801763" y="332740"/>
                </a:lnTo>
                <a:lnTo>
                  <a:pt x="797077" y="337820"/>
                </a:lnTo>
                <a:lnTo>
                  <a:pt x="797179" y="336689"/>
                </a:lnTo>
                <a:lnTo>
                  <a:pt x="782243" y="349250"/>
                </a:lnTo>
                <a:lnTo>
                  <a:pt x="768223" y="361950"/>
                </a:lnTo>
                <a:lnTo>
                  <a:pt x="754570" y="375920"/>
                </a:lnTo>
                <a:lnTo>
                  <a:pt x="740600" y="388620"/>
                </a:lnTo>
                <a:lnTo>
                  <a:pt x="740143" y="387350"/>
                </a:lnTo>
                <a:lnTo>
                  <a:pt x="741730" y="383540"/>
                </a:lnTo>
                <a:lnTo>
                  <a:pt x="738479" y="384810"/>
                </a:lnTo>
                <a:lnTo>
                  <a:pt x="729907" y="394970"/>
                </a:lnTo>
                <a:lnTo>
                  <a:pt x="721309" y="400050"/>
                </a:lnTo>
                <a:lnTo>
                  <a:pt x="714679" y="406400"/>
                </a:lnTo>
                <a:lnTo>
                  <a:pt x="712038" y="414020"/>
                </a:lnTo>
                <a:lnTo>
                  <a:pt x="711034" y="414020"/>
                </a:lnTo>
                <a:lnTo>
                  <a:pt x="709053" y="412750"/>
                </a:lnTo>
                <a:lnTo>
                  <a:pt x="709917" y="411480"/>
                </a:lnTo>
                <a:lnTo>
                  <a:pt x="682332" y="438150"/>
                </a:lnTo>
                <a:lnTo>
                  <a:pt x="653783" y="464820"/>
                </a:lnTo>
                <a:lnTo>
                  <a:pt x="624535" y="490220"/>
                </a:lnTo>
                <a:lnTo>
                  <a:pt x="619633" y="494423"/>
                </a:lnTo>
                <a:lnTo>
                  <a:pt x="619633" y="511810"/>
                </a:lnTo>
                <a:lnTo>
                  <a:pt x="588365" y="541020"/>
                </a:lnTo>
                <a:lnTo>
                  <a:pt x="557022" y="572770"/>
                </a:lnTo>
                <a:lnTo>
                  <a:pt x="525907" y="603250"/>
                </a:lnTo>
                <a:lnTo>
                  <a:pt x="495350" y="633730"/>
                </a:lnTo>
                <a:lnTo>
                  <a:pt x="494220" y="632460"/>
                </a:lnTo>
                <a:lnTo>
                  <a:pt x="459384" y="666750"/>
                </a:lnTo>
                <a:lnTo>
                  <a:pt x="423024" y="698500"/>
                </a:lnTo>
                <a:lnTo>
                  <a:pt x="386588" y="731520"/>
                </a:lnTo>
                <a:lnTo>
                  <a:pt x="351510" y="765810"/>
                </a:lnTo>
                <a:lnTo>
                  <a:pt x="314604" y="801306"/>
                </a:lnTo>
                <a:lnTo>
                  <a:pt x="313029" y="803008"/>
                </a:lnTo>
                <a:lnTo>
                  <a:pt x="313029" y="830567"/>
                </a:lnTo>
                <a:lnTo>
                  <a:pt x="308394" y="835660"/>
                </a:lnTo>
                <a:lnTo>
                  <a:pt x="305562" y="839470"/>
                </a:lnTo>
                <a:lnTo>
                  <a:pt x="307365" y="843280"/>
                </a:lnTo>
                <a:lnTo>
                  <a:pt x="300875" y="845820"/>
                </a:lnTo>
                <a:lnTo>
                  <a:pt x="290385" y="861060"/>
                </a:lnTo>
                <a:lnTo>
                  <a:pt x="276364" y="872490"/>
                </a:lnTo>
                <a:lnTo>
                  <a:pt x="261124" y="883920"/>
                </a:lnTo>
                <a:lnTo>
                  <a:pt x="246989" y="900430"/>
                </a:lnTo>
                <a:lnTo>
                  <a:pt x="247053" y="897890"/>
                </a:lnTo>
                <a:lnTo>
                  <a:pt x="242277" y="904240"/>
                </a:lnTo>
                <a:lnTo>
                  <a:pt x="236245" y="911860"/>
                </a:lnTo>
                <a:lnTo>
                  <a:pt x="230619" y="914400"/>
                </a:lnTo>
                <a:lnTo>
                  <a:pt x="230416" y="914400"/>
                </a:lnTo>
                <a:lnTo>
                  <a:pt x="231406" y="911860"/>
                </a:lnTo>
                <a:lnTo>
                  <a:pt x="217360" y="921994"/>
                </a:lnTo>
                <a:lnTo>
                  <a:pt x="204952" y="933450"/>
                </a:lnTo>
                <a:lnTo>
                  <a:pt x="193433" y="947420"/>
                </a:lnTo>
                <a:lnTo>
                  <a:pt x="181965" y="960120"/>
                </a:lnTo>
                <a:lnTo>
                  <a:pt x="183946" y="953770"/>
                </a:lnTo>
                <a:lnTo>
                  <a:pt x="185470" y="946150"/>
                </a:lnTo>
                <a:lnTo>
                  <a:pt x="187591" y="939800"/>
                </a:lnTo>
                <a:lnTo>
                  <a:pt x="188518" y="939800"/>
                </a:lnTo>
                <a:lnTo>
                  <a:pt x="189052" y="941070"/>
                </a:lnTo>
                <a:lnTo>
                  <a:pt x="190233" y="939800"/>
                </a:lnTo>
                <a:lnTo>
                  <a:pt x="193802" y="935990"/>
                </a:lnTo>
                <a:lnTo>
                  <a:pt x="207175" y="927100"/>
                </a:lnTo>
                <a:lnTo>
                  <a:pt x="213106" y="922020"/>
                </a:lnTo>
                <a:lnTo>
                  <a:pt x="213715" y="923290"/>
                </a:lnTo>
                <a:lnTo>
                  <a:pt x="213055" y="924560"/>
                </a:lnTo>
                <a:lnTo>
                  <a:pt x="215176" y="921994"/>
                </a:lnTo>
                <a:lnTo>
                  <a:pt x="218325" y="918210"/>
                </a:lnTo>
                <a:lnTo>
                  <a:pt x="224917" y="914400"/>
                </a:lnTo>
                <a:lnTo>
                  <a:pt x="231533" y="908050"/>
                </a:lnTo>
                <a:lnTo>
                  <a:pt x="236842" y="901700"/>
                </a:lnTo>
                <a:lnTo>
                  <a:pt x="238366" y="901700"/>
                </a:lnTo>
                <a:lnTo>
                  <a:pt x="242417" y="895350"/>
                </a:lnTo>
                <a:lnTo>
                  <a:pt x="243535" y="896620"/>
                </a:lnTo>
                <a:lnTo>
                  <a:pt x="244919" y="898652"/>
                </a:lnTo>
                <a:lnTo>
                  <a:pt x="248221" y="895350"/>
                </a:lnTo>
                <a:lnTo>
                  <a:pt x="260883" y="882650"/>
                </a:lnTo>
                <a:lnTo>
                  <a:pt x="279654" y="864870"/>
                </a:lnTo>
                <a:lnTo>
                  <a:pt x="313029" y="830567"/>
                </a:lnTo>
                <a:lnTo>
                  <a:pt x="313029" y="803008"/>
                </a:lnTo>
                <a:lnTo>
                  <a:pt x="243878" y="877570"/>
                </a:lnTo>
                <a:lnTo>
                  <a:pt x="206222" y="913130"/>
                </a:lnTo>
                <a:lnTo>
                  <a:pt x="180568" y="934720"/>
                </a:lnTo>
                <a:lnTo>
                  <a:pt x="149567" y="970699"/>
                </a:lnTo>
                <a:lnTo>
                  <a:pt x="149567" y="989749"/>
                </a:lnTo>
                <a:lnTo>
                  <a:pt x="148691" y="990600"/>
                </a:lnTo>
                <a:lnTo>
                  <a:pt x="145834" y="993140"/>
                </a:lnTo>
                <a:lnTo>
                  <a:pt x="140131" y="999490"/>
                </a:lnTo>
                <a:lnTo>
                  <a:pt x="135890" y="1004570"/>
                </a:lnTo>
                <a:lnTo>
                  <a:pt x="135432" y="1002030"/>
                </a:lnTo>
                <a:lnTo>
                  <a:pt x="130987" y="1009650"/>
                </a:lnTo>
                <a:lnTo>
                  <a:pt x="128333" y="1008380"/>
                </a:lnTo>
                <a:lnTo>
                  <a:pt x="116827" y="1019810"/>
                </a:lnTo>
                <a:lnTo>
                  <a:pt x="106006" y="1032510"/>
                </a:lnTo>
                <a:lnTo>
                  <a:pt x="95326" y="1043940"/>
                </a:lnTo>
                <a:lnTo>
                  <a:pt x="84264" y="1056640"/>
                </a:lnTo>
                <a:lnTo>
                  <a:pt x="82804" y="1052830"/>
                </a:lnTo>
                <a:lnTo>
                  <a:pt x="77317" y="1061720"/>
                </a:lnTo>
                <a:lnTo>
                  <a:pt x="70777" y="1069340"/>
                </a:lnTo>
                <a:lnTo>
                  <a:pt x="63525" y="1075690"/>
                </a:lnTo>
                <a:lnTo>
                  <a:pt x="55956" y="1083310"/>
                </a:lnTo>
                <a:lnTo>
                  <a:pt x="60121" y="1078230"/>
                </a:lnTo>
                <a:lnTo>
                  <a:pt x="100114" y="1033780"/>
                </a:lnTo>
                <a:lnTo>
                  <a:pt x="148450" y="990600"/>
                </a:lnTo>
                <a:lnTo>
                  <a:pt x="149567" y="989749"/>
                </a:lnTo>
                <a:lnTo>
                  <a:pt x="149567" y="970699"/>
                </a:lnTo>
                <a:lnTo>
                  <a:pt x="133502" y="989330"/>
                </a:lnTo>
                <a:lnTo>
                  <a:pt x="108788" y="1009650"/>
                </a:lnTo>
                <a:lnTo>
                  <a:pt x="87414" y="1026160"/>
                </a:lnTo>
                <a:lnTo>
                  <a:pt x="67157" y="1042670"/>
                </a:lnTo>
                <a:lnTo>
                  <a:pt x="47840" y="1060450"/>
                </a:lnTo>
                <a:lnTo>
                  <a:pt x="29311" y="1078230"/>
                </a:lnTo>
                <a:lnTo>
                  <a:pt x="30441" y="1070610"/>
                </a:lnTo>
                <a:lnTo>
                  <a:pt x="31737" y="1062990"/>
                </a:lnTo>
                <a:lnTo>
                  <a:pt x="33197" y="1056640"/>
                </a:lnTo>
                <a:lnTo>
                  <a:pt x="34810" y="1049020"/>
                </a:lnTo>
                <a:lnTo>
                  <a:pt x="60261" y="1026160"/>
                </a:lnTo>
                <a:lnTo>
                  <a:pt x="68783" y="1018540"/>
                </a:lnTo>
                <a:lnTo>
                  <a:pt x="130606" y="963930"/>
                </a:lnTo>
                <a:lnTo>
                  <a:pt x="143510" y="952500"/>
                </a:lnTo>
                <a:lnTo>
                  <a:pt x="149529" y="947420"/>
                </a:lnTo>
                <a:lnTo>
                  <a:pt x="182626" y="919480"/>
                </a:lnTo>
                <a:lnTo>
                  <a:pt x="220764" y="886460"/>
                </a:lnTo>
                <a:lnTo>
                  <a:pt x="244182" y="864870"/>
                </a:lnTo>
                <a:lnTo>
                  <a:pt x="257962" y="852170"/>
                </a:lnTo>
                <a:lnTo>
                  <a:pt x="294284" y="816610"/>
                </a:lnTo>
                <a:lnTo>
                  <a:pt x="329780" y="777240"/>
                </a:lnTo>
                <a:lnTo>
                  <a:pt x="330238" y="778510"/>
                </a:lnTo>
                <a:lnTo>
                  <a:pt x="330796" y="778510"/>
                </a:lnTo>
                <a:lnTo>
                  <a:pt x="332155" y="777240"/>
                </a:lnTo>
                <a:lnTo>
                  <a:pt x="333502" y="775970"/>
                </a:lnTo>
                <a:lnTo>
                  <a:pt x="345694" y="764540"/>
                </a:lnTo>
                <a:lnTo>
                  <a:pt x="378282" y="736549"/>
                </a:lnTo>
                <a:lnTo>
                  <a:pt x="393738" y="721360"/>
                </a:lnTo>
                <a:lnTo>
                  <a:pt x="394271" y="722630"/>
                </a:lnTo>
                <a:lnTo>
                  <a:pt x="432473" y="683260"/>
                </a:lnTo>
                <a:lnTo>
                  <a:pt x="473367" y="646430"/>
                </a:lnTo>
                <a:lnTo>
                  <a:pt x="512432" y="612140"/>
                </a:lnTo>
                <a:lnTo>
                  <a:pt x="513880" y="610870"/>
                </a:lnTo>
                <a:lnTo>
                  <a:pt x="550964" y="572770"/>
                </a:lnTo>
                <a:lnTo>
                  <a:pt x="567715" y="557530"/>
                </a:lnTo>
                <a:lnTo>
                  <a:pt x="584796" y="542290"/>
                </a:lnTo>
                <a:lnTo>
                  <a:pt x="619633" y="511810"/>
                </a:lnTo>
                <a:lnTo>
                  <a:pt x="619633" y="494423"/>
                </a:lnTo>
                <a:lnTo>
                  <a:pt x="594906" y="515620"/>
                </a:lnTo>
                <a:lnTo>
                  <a:pt x="573062" y="539750"/>
                </a:lnTo>
                <a:lnTo>
                  <a:pt x="548081" y="563880"/>
                </a:lnTo>
                <a:lnTo>
                  <a:pt x="522655" y="586740"/>
                </a:lnTo>
                <a:lnTo>
                  <a:pt x="499465" y="612140"/>
                </a:lnTo>
                <a:lnTo>
                  <a:pt x="498335" y="609600"/>
                </a:lnTo>
                <a:lnTo>
                  <a:pt x="467448" y="641350"/>
                </a:lnTo>
                <a:lnTo>
                  <a:pt x="433959" y="670560"/>
                </a:lnTo>
                <a:lnTo>
                  <a:pt x="399580" y="699770"/>
                </a:lnTo>
                <a:lnTo>
                  <a:pt x="352996" y="741680"/>
                </a:lnTo>
                <a:lnTo>
                  <a:pt x="330250" y="764540"/>
                </a:lnTo>
                <a:lnTo>
                  <a:pt x="317576" y="775970"/>
                </a:lnTo>
                <a:lnTo>
                  <a:pt x="315518" y="774700"/>
                </a:lnTo>
                <a:lnTo>
                  <a:pt x="293420" y="797560"/>
                </a:lnTo>
                <a:lnTo>
                  <a:pt x="267449" y="819150"/>
                </a:lnTo>
                <a:lnTo>
                  <a:pt x="241363" y="839470"/>
                </a:lnTo>
                <a:lnTo>
                  <a:pt x="218884" y="864870"/>
                </a:lnTo>
                <a:lnTo>
                  <a:pt x="218909" y="863600"/>
                </a:lnTo>
                <a:lnTo>
                  <a:pt x="219011" y="859790"/>
                </a:lnTo>
                <a:lnTo>
                  <a:pt x="215125" y="866140"/>
                </a:lnTo>
                <a:lnTo>
                  <a:pt x="208876" y="872490"/>
                </a:lnTo>
                <a:lnTo>
                  <a:pt x="204393" y="877570"/>
                </a:lnTo>
                <a:lnTo>
                  <a:pt x="205752" y="881380"/>
                </a:lnTo>
                <a:lnTo>
                  <a:pt x="198335" y="885190"/>
                </a:lnTo>
                <a:lnTo>
                  <a:pt x="185026" y="901700"/>
                </a:lnTo>
                <a:lnTo>
                  <a:pt x="168351" y="915644"/>
                </a:lnTo>
                <a:lnTo>
                  <a:pt x="150202" y="928370"/>
                </a:lnTo>
                <a:lnTo>
                  <a:pt x="132715" y="947420"/>
                </a:lnTo>
                <a:lnTo>
                  <a:pt x="132727" y="947267"/>
                </a:lnTo>
                <a:lnTo>
                  <a:pt x="132842" y="946150"/>
                </a:lnTo>
                <a:lnTo>
                  <a:pt x="133108" y="943610"/>
                </a:lnTo>
                <a:lnTo>
                  <a:pt x="128308" y="949960"/>
                </a:lnTo>
                <a:lnTo>
                  <a:pt x="123190" y="955040"/>
                </a:lnTo>
                <a:lnTo>
                  <a:pt x="117995" y="960120"/>
                </a:lnTo>
                <a:lnTo>
                  <a:pt x="112966" y="963930"/>
                </a:lnTo>
                <a:lnTo>
                  <a:pt x="113563" y="962660"/>
                </a:lnTo>
                <a:lnTo>
                  <a:pt x="112826" y="962660"/>
                </a:lnTo>
                <a:lnTo>
                  <a:pt x="114160" y="961390"/>
                </a:lnTo>
                <a:lnTo>
                  <a:pt x="94780" y="974090"/>
                </a:lnTo>
                <a:lnTo>
                  <a:pt x="77381" y="990600"/>
                </a:lnTo>
                <a:lnTo>
                  <a:pt x="60706" y="1009650"/>
                </a:lnTo>
                <a:lnTo>
                  <a:pt x="43497" y="1026160"/>
                </a:lnTo>
                <a:lnTo>
                  <a:pt x="43599" y="1023620"/>
                </a:lnTo>
                <a:lnTo>
                  <a:pt x="43611" y="1021295"/>
                </a:lnTo>
                <a:lnTo>
                  <a:pt x="43230" y="1022350"/>
                </a:lnTo>
                <a:lnTo>
                  <a:pt x="42570" y="1022350"/>
                </a:lnTo>
                <a:lnTo>
                  <a:pt x="48869" y="1007110"/>
                </a:lnTo>
                <a:lnTo>
                  <a:pt x="49466" y="1005840"/>
                </a:lnTo>
                <a:lnTo>
                  <a:pt x="55689" y="996950"/>
                </a:lnTo>
                <a:lnTo>
                  <a:pt x="64338" y="990600"/>
                </a:lnTo>
                <a:lnTo>
                  <a:pt x="72415" y="981710"/>
                </a:lnTo>
                <a:lnTo>
                  <a:pt x="76974" y="972820"/>
                </a:lnTo>
                <a:lnTo>
                  <a:pt x="83858" y="969010"/>
                </a:lnTo>
                <a:lnTo>
                  <a:pt x="91681" y="963930"/>
                </a:lnTo>
                <a:lnTo>
                  <a:pt x="97802" y="958850"/>
                </a:lnTo>
                <a:lnTo>
                  <a:pt x="99326" y="957580"/>
                </a:lnTo>
                <a:lnTo>
                  <a:pt x="105740" y="948690"/>
                </a:lnTo>
                <a:lnTo>
                  <a:pt x="105473" y="951230"/>
                </a:lnTo>
                <a:lnTo>
                  <a:pt x="107797" y="948690"/>
                </a:lnTo>
                <a:lnTo>
                  <a:pt x="113601" y="942340"/>
                </a:lnTo>
                <a:lnTo>
                  <a:pt x="121602" y="934720"/>
                </a:lnTo>
                <a:lnTo>
                  <a:pt x="122567" y="933450"/>
                </a:lnTo>
                <a:lnTo>
                  <a:pt x="128358" y="925830"/>
                </a:lnTo>
                <a:lnTo>
                  <a:pt x="128981" y="924560"/>
                </a:lnTo>
                <a:lnTo>
                  <a:pt x="130238" y="921994"/>
                </a:lnTo>
                <a:lnTo>
                  <a:pt x="132715" y="916940"/>
                </a:lnTo>
                <a:lnTo>
                  <a:pt x="141528" y="920750"/>
                </a:lnTo>
                <a:lnTo>
                  <a:pt x="143637" y="916940"/>
                </a:lnTo>
                <a:lnTo>
                  <a:pt x="143764" y="916724"/>
                </a:lnTo>
                <a:lnTo>
                  <a:pt x="145046" y="914400"/>
                </a:lnTo>
                <a:lnTo>
                  <a:pt x="151472" y="911860"/>
                </a:lnTo>
                <a:lnTo>
                  <a:pt x="156629" y="904240"/>
                </a:lnTo>
                <a:lnTo>
                  <a:pt x="164172" y="896620"/>
                </a:lnTo>
                <a:lnTo>
                  <a:pt x="166547" y="894080"/>
                </a:lnTo>
                <a:lnTo>
                  <a:pt x="167728" y="892810"/>
                </a:lnTo>
                <a:lnTo>
                  <a:pt x="172478" y="887730"/>
                </a:lnTo>
                <a:lnTo>
                  <a:pt x="179908" y="877570"/>
                </a:lnTo>
                <a:lnTo>
                  <a:pt x="184150" y="878840"/>
                </a:lnTo>
                <a:lnTo>
                  <a:pt x="184619" y="877570"/>
                </a:lnTo>
                <a:lnTo>
                  <a:pt x="187858" y="868680"/>
                </a:lnTo>
                <a:lnTo>
                  <a:pt x="192176" y="871220"/>
                </a:lnTo>
                <a:lnTo>
                  <a:pt x="194221" y="868680"/>
                </a:lnTo>
                <a:lnTo>
                  <a:pt x="237642" y="820420"/>
                </a:lnTo>
                <a:lnTo>
                  <a:pt x="294246" y="778510"/>
                </a:lnTo>
                <a:lnTo>
                  <a:pt x="296240" y="772160"/>
                </a:lnTo>
                <a:lnTo>
                  <a:pt x="296291" y="770890"/>
                </a:lnTo>
                <a:lnTo>
                  <a:pt x="296405" y="768350"/>
                </a:lnTo>
                <a:lnTo>
                  <a:pt x="296519" y="765810"/>
                </a:lnTo>
                <a:lnTo>
                  <a:pt x="296633" y="763270"/>
                </a:lnTo>
                <a:lnTo>
                  <a:pt x="297294" y="760730"/>
                </a:lnTo>
                <a:lnTo>
                  <a:pt x="298284" y="756920"/>
                </a:lnTo>
                <a:lnTo>
                  <a:pt x="299021" y="756920"/>
                </a:lnTo>
                <a:lnTo>
                  <a:pt x="299288" y="757478"/>
                </a:lnTo>
                <a:lnTo>
                  <a:pt x="299745" y="756920"/>
                </a:lnTo>
                <a:lnTo>
                  <a:pt x="300812" y="755650"/>
                </a:lnTo>
                <a:lnTo>
                  <a:pt x="303987" y="751840"/>
                </a:lnTo>
                <a:lnTo>
                  <a:pt x="313207" y="750570"/>
                </a:lnTo>
                <a:lnTo>
                  <a:pt x="315861" y="748030"/>
                </a:lnTo>
                <a:lnTo>
                  <a:pt x="318503" y="745490"/>
                </a:lnTo>
                <a:lnTo>
                  <a:pt x="319100" y="745490"/>
                </a:lnTo>
                <a:lnTo>
                  <a:pt x="318706" y="746760"/>
                </a:lnTo>
                <a:lnTo>
                  <a:pt x="319506" y="745490"/>
                </a:lnTo>
                <a:lnTo>
                  <a:pt x="322681" y="740410"/>
                </a:lnTo>
                <a:lnTo>
                  <a:pt x="333286" y="739140"/>
                </a:lnTo>
                <a:lnTo>
                  <a:pt x="333387" y="738898"/>
                </a:lnTo>
                <a:lnTo>
                  <a:pt x="337070" y="730262"/>
                </a:lnTo>
                <a:lnTo>
                  <a:pt x="338391" y="731520"/>
                </a:lnTo>
                <a:lnTo>
                  <a:pt x="339013" y="730110"/>
                </a:lnTo>
                <a:lnTo>
                  <a:pt x="341172" y="725170"/>
                </a:lnTo>
                <a:lnTo>
                  <a:pt x="342366" y="727710"/>
                </a:lnTo>
                <a:lnTo>
                  <a:pt x="344093" y="728980"/>
                </a:lnTo>
                <a:lnTo>
                  <a:pt x="348170" y="725170"/>
                </a:lnTo>
                <a:lnTo>
                  <a:pt x="365861" y="708660"/>
                </a:lnTo>
                <a:lnTo>
                  <a:pt x="375932" y="698500"/>
                </a:lnTo>
                <a:lnTo>
                  <a:pt x="379704" y="694690"/>
                </a:lnTo>
                <a:lnTo>
                  <a:pt x="389775" y="684530"/>
                </a:lnTo>
                <a:lnTo>
                  <a:pt x="437083" y="636270"/>
                </a:lnTo>
                <a:lnTo>
                  <a:pt x="454787" y="622300"/>
                </a:lnTo>
                <a:lnTo>
                  <a:pt x="461162" y="617220"/>
                </a:lnTo>
                <a:lnTo>
                  <a:pt x="475437" y="605790"/>
                </a:lnTo>
                <a:lnTo>
                  <a:pt x="486892" y="595630"/>
                </a:lnTo>
                <a:lnTo>
                  <a:pt x="448983" y="595630"/>
                </a:lnTo>
                <a:lnTo>
                  <a:pt x="432612" y="607060"/>
                </a:lnTo>
                <a:lnTo>
                  <a:pt x="424243" y="613410"/>
                </a:lnTo>
                <a:lnTo>
                  <a:pt x="417398" y="617220"/>
                </a:lnTo>
                <a:lnTo>
                  <a:pt x="417880" y="615950"/>
                </a:lnTo>
                <a:lnTo>
                  <a:pt x="419468" y="614680"/>
                </a:lnTo>
                <a:lnTo>
                  <a:pt x="422630" y="612140"/>
                </a:lnTo>
                <a:lnTo>
                  <a:pt x="424218" y="610870"/>
                </a:lnTo>
                <a:lnTo>
                  <a:pt x="433298" y="603250"/>
                </a:lnTo>
                <a:lnTo>
                  <a:pt x="442061" y="596900"/>
                </a:lnTo>
                <a:lnTo>
                  <a:pt x="436664" y="599440"/>
                </a:lnTo>
                <a:lnTo>
                  <a:pt x="425856" y="607060"/>
                </a:lnTo>
                <a:lnTo>
                  <a:pt x="417588" y="612140"/>
                </a:lnTo>
                <a:lnTo>
                  <a:pt x="419785" y="608330"/>
                </a:lnTo>
                <a:lnTo>
                  <a:pt x="410857" y="615950"/>
                </a:lnTo>
                <a:lnTo>
                  <a:pt x="411886" y="615950"/>
                </a:lnTo>
                <a:lnTo>
                  <a:pt x="414680" y="614680"/>
                </a:lnTo>
                <a:lnTo>
                  <a:pt x="411035" y="618490"/>
                </a:lnTo>
                <a:lnTo>
                  <a:pt x="391020" y="632460"/>
                </a:lnTo>
                <a:lnTo>
                  <a:pt x="406730" y="622300"/>
                </a:lnTo>
                <a:lnTo>
                  <a:pt x="387718" y="638810"/>
                </a:lnTo>
                <a:lnTo>
                  <a:pt x="377532" y="646430"/>
                </a:lnTo>
                <a:lnTo>
                  <a:pt x="363181" y="655320"/>
                </a:lnTo>
                <a:lnTo>
                  <a:pt x="352704" y="664527"/>
                </a:lnTo>
                <a:lnTo>
                  <a:pt x="352704" y="698500"/>
                </a:lnTo>
                <a:lnTo>
                  <a:pt x="342976" y="708660"/>
                </a:lnTo>
                <a:lnTo>
                  <a:pt x="332968" y="717550"/>
                </a:lnTo>
                <a:lnTo>
                  <a:pt x="322580" y="727710"/>
                </a:lnTo>
                <a:lnTo>
                  <a:pt x="311746" y="736549"/>
                </a:lnTo>
                <a:lnTo>
                  <a:pt x="309727" y="736549"/>
                </a:lnTo>
                <a:lnTo>
                  <a:pt x="312102" y="734060"/>
                </a:lnTo>
                <a:lnTo>
                  <a:pt x="317982" y="727710"/>
                </a:lnTo>
                <a:lnTo>
                  <a:pt x="329514" y="715010"/>
                </a:lnTo>
                <a:lnTo>
                  <a:pt x="338010" y="708660"/>
                </a:lnTo>
                <a:lnTo>
                  <a:pt x="344817" y="703580"/>
                </a:lnTo>
                <a:lnTo>
                  <a:pt x="345884" y="703580"/>
                </a:lnTo>
                <a:lnTo>
                  <a:pt x="348132" y="701040"/>
                </a:lnTo>
                <a:lnTo>
                  <a:pt x="350456" y="699770"/>
                </a:lnTo>
                <a:lnTo>
                  <a:pt x="352704" y="698500"/>
                </a:lnTo>
                <a:lnTo>
                  <a:pt x="352704" y="664527"/>
                </a:lnTo>
                <a:lnTo>
                  <a:pt x="341503" y="674370"/>
                </a:lnTo>
                <a:lnTo>
                  <a:pt x="337108" y="676910"/>
                </a:lnTo>
                <a:lnTo>
                  <a:pt x="330009" y="681990"/>
                </a:lnTo>
                <a:lnTo>
                  <a:pt x="321259" y="688340"/>
                </a:lnTo>
                <a:lnTo>
                  <a:pt x="311950" y="694690"/>
                </a:lnTo>
                <a:lnTo>
                  <a:pt x="318643" y="688340"/>
                </a:lnTo>
                <a:lnTo>
                  <a:pt x="309714" y="694905"/>
                </a:lnTo>
                <a:lnTo>
                  <a:pt x="309714" y="736561"/>
                </a:lnTo>
                <a:lnTo>
                  <a:pt x="307898" y="739140"/>
                </a:lnTo>
                <a:lnTo>
                  <a:pt x="306044" y="740410"/>
                </a:lnTo>
                <a:lnTo>
                  <a:pt x="309714" y="736561"/>
                </a:lnTo>
                <a:lnTo>
                  <a:pt x="309714" y="694905"/>
                </a:lnTo>
                <a:lnTo>
                  <a:pt x="308279" y="695960"/>
                </a:lnTo>
                <a:lnTo>
                  <a:pt x="300228" y="701040"/>
                </a:lnTo>
                <a:lnTo>
                  <a:pt x="293319" y="706031"/>
                </a:lnTo>
                <a:lnTo>
                  <a:pt x="293319" y="749300"/>
                </a:lnTo>
                <a:lnTo>
                  <a:pt x="293192" y="750570"/>
                </a:lnTo>
                <a:lnTo>
                  <a:pt x="291261" y="751840"/>
                </a:lnTo>
                <a:lnTo>
                  <a:pt x="289344" y="754380"/>
                </a:lnTo>
                <a:lnTo>
                  <a:pt x="287489" y="755650"/>
                </a:lnTo>
                <a:lnTo>
                  <a:pt x="292989" y="748030"/>
                </a:lnTo>
                <a:lnTo>
                  <a:pt x="293319" y="749300"/>
                </a:lnTo>
                <a:lnTo>
                  <a:pt x="293319" y="706031"/>
                </a:lnTo>
                <a:lnTo>
                  <a:pt x="293192" y="706120"/>
                </a:lnTo>
                <a:lnTo>
                  <a:pt x="285889" y="709930"/>
                </a:lnTo>
                <a:lnTo>
                  <a:pt x="293789" y="702310"/>
                </a:lnTo>
                <a:lnTo>
                  <a:pt x="300609" y="699770"/>
                </a:lnTo>
                <a:lnTo>
                  <a:pt x="303390" y="695960"/>
                </a:lnTo>
                <a:lnTo>
                  <a:pt x="285496" y="707390"/>
                </a:lnTo>
                <a:lnTo>
                  <a:pt x="284518" y="709930"/>
                </a:lnTo>
                <a:lnTo>
                  <a:pt x="282549" y="712470"/>
                </a:lnTo>
                <a:lnTo>
                  <a:pt x="282867" y="712470"/>
                </a:lnTo>
                <a:lnTo>
                  <a:pt x="286791" y="709930"/>
                </a:lnTo>
                <a:lnTo>
                  <a:pt x="288747" y="708660"/>
                </a:lnTo>
                <a:lnTo>
                  <a:pt x="282714" y="714527"/>
                </a:lnTo>
                <a:lnTo>
                  <a:pt x="282714" y="760730"/>
                </a:lnTo>
                <a:lnTo>
                  <a:pt x="281749" y="762000"/>
                </a:lnTo>
                <a:lnTo>
                  <a:pt x="280733" y="763270"/>
                </a:lnTo>
                <a:lnTo>
                  <a:pt x="271792" y="774700"/>
                </a:lnTo>
                <a:lnTo>
                  <a:pt x="260870" y="787400"/>
                </a:lnTo>
                <a:lnTo>
                  <a:pt x="249428" y="798830"/>
                </a:lnTo>
                <a:lnTo>
                  <a:pt x="237096" y="806386"/>
                </a:lnTo>
                <a:lnTo>
                  <a:pt x="236169" y="806386"/>
                </a:lnTo>
                <a:lnTo>
                  <a:pt x="246799" y="795020"/>
                </a:lnTo>
                <a:lnTo>
                  <a:pt x="270865" y="772160"/>
                </a:lnTo>
                <a:lnTo>
                  <a:pt x="280390" y="763270"/>
                </a:lnTo>
                <a:lnTo>
                  <a:pt x="281724" y="762000"/>
                </a:lnTo>
                <a:lnTo>
                  <a:pt x="282714" y="760730"/>
                </a:lnTo>
                <a:lnTo>
                  <a:pt x="282714" y="714527"/>
                </a:lnTo>
                <a:lnTo>
                  <a:pt x="278295" y="718820"/>
                </a:lnTo>
                <a:lnTo>
                  <a:pt x="266788" y="728980"/>
                </a:lnTo>
                <a:lnTo>
                  <a:pt x="236156" y="752856"/>
                </a:lnTo>
                <a:lnTo>
                  <a:pt x="236156" y="806399"/>
                </a:lnTo>
                <a:lnTo>
                  <a:pt x="235648" y="807720"/>
                </a:lnTo>
                <a:lnTo>
                  <a:pt x="234924" y="807720"/>
                </a:lnTo>
                <a:lnTo>
                  <a:pt x="236156" y="806399"/>
                </a:lnTo>
                <a:lnTo>
                  <a:pt x="236156" y="752856"/>
                </a:lnTo>
                <a:lnTo>
                  <a:pt x="226047" y="760730"/>
                </a:lnTo>
                <a:lnTo>
                  <a:pt x="220573" y="763270"/>
                </a:lnTo>
                <a:lnTo>
                  <a:pt x="226783" y="758190"/>
                </a:lnTo>
                <a:lnTo>
                  <a:pt x="234975" y="750570"/>
                </a:lnTo>
                <a:lnTo>
                  <a:pt x="235521" y="749300"/>
                </a:lnTo>
                <a:lnTo>
                  <a:pt x="210121" y="769620"/>
                </a:lnTo>
                <a:lnTo>
                  <a:pt x="193548" y="784860"/>
                </a:lnTo>
                <a:lnTo>
                  <a:pt x="180530" y="798830"/>
                </a:lnTo>
                <a:lnTo>
                  <a:pt x="165785" y="812800"/>
                </a:lnTo>
                <a:lnTo>
                  <a:pt x="148971" y="828040"/>
                </a:lnTo>
                <a:lnTo>
                  <a:pt x="138328" y="839470"/>
                </a:lnTo>
                <a:lnTo>
                  <a:pt x="128092" y="850900"/>
                </a:lnTo>
                <a:lnTo>
                  <a:pt x="120446" y="859002"/>
                </a:lnTo>
                <a:lnTo>
                  <a:pt x="120446" y="895794"/>
                </a:lnTo>
                <a:lnTo>
                  <a:pt x="119773" y="896620"/>
                </a:lnTo>
                <a:lnTo>
                  <a:pt x="116268" y="900430"/>
                </a:lnTo>
                <a:lnTo>
                  <a:pt x="110375" y="908050"/>
                </a:lnTo>
                <a:lnTo>
                  <a:pt x="104432" y="914400"/>
                </a:lnTo>
                <a:lnTo>
                  <a:pt x="98463" y="921994"/>
                </a:lnTo>
                <a:lnTo>
                  <a:pt x="103784" y="914400"/>
                </a:lnTo>
                <a:lnTo>
                  <a:pt x="109537" y="906780"/>
                </a:lnTo>
                <a:lnTo>
                  <a:pt x="115658" y="900430"/>
                </a:lnTo>
                <a:lnTo>
                  <a:pt x="119532" y="896620"/>
                </a:lnTo>
                <a:lnTo>
                  <a:pt x="120446" y="895794"/>
                </a:lnTo>
                <a:lnTo>
                  <a:pt x="120446" y="859002"/>
                </a:lnTo>
                <a:lnTo>
                  <a:pt x="112496" y="867410"/>
                </a:lnTo>
                <a:lnTo>
                  <a:pt x="116408" y="862330"/>
                </a:lnTo>
                <a:lnTo>
                  <a:pt x="110972" y="867410"/>
                </a:lnTo>
                <a:lnTo>
                  <a:pt x="98450" y="881380"/>
                </a:lnTo>
                <a:lnTo>
                  <a:pt x="95656" y="884529"/>
                </a:lnTo>
                <a:lnTo>
                  <a:pt x="95656" y="924560"/>
                </a:lnTo>
                <a:lnTo>
                  <a:pt x="93078" y="927100"/>
                </a:lnTo>
                <a:lnTo>
                  <a:pt x="87642" y="933450"/>
                </a:lnTo>
                <a:lnTo>
                  <a:pt x="89763" y="929640"/>
                </a:lnTo>
                <a:lnTo>
                  <a:pt x="94005" y="924560"/>
                </a:lnTo>
                <a:lnTo>
                  <a:pt x="95656" y="924560"/>
                </a:lnTo>
                <a:lnTo>
                  <a:pt x="95656" y="884529"/>
                </a:lnTo>
                <a:lnTo>
                  <a:pt x="90563" y="890270"/>
                </a:lnTo>
                <a:lnTo>
                  <a:pt x="87642" y="892810"/>
                </a:lnTo>
                <a:lnTo>
                  <a:pt x="94907" y="881380"/>
                </a:lnTo>
                <a:lnTo>
                  <a:pt x="95605" y="880110"/>
                </a:lnTo>
                <a:lnTo>
                  <a:pt x="90093" y="887730"/>
                </a:lnTo>
                <a:lnTo>
                  <a:pt x="83400" y="895350"/>
                </a:lnTo>
                <a:lnTo>
                  <a:pt x="82804" y="895350"/>
                </a:lnTo>
                <a:lnTo>
                  <a:pt x="82867" y="895223"/>
                </a:lnTo>
                <a:lnTo>
                  <a:pt x="82931" y="894892"/>
                </a:lnTo>
                <a:lnTo>
                  <a:pt x="82740" y="894956"/>
                </a:lnTo>
                <a:lnTo>
                  <a:pt x="82537" y="895426"/>
                </a:lnTo>
                <a:lnTo>
                  <a:pt x="80937" y="897890"/>
                </a:lnTo>
                <a:lnTo>
                  <a:pt x="77609" y="902970"/>
                </a:lnTo>
                <a:lnTo>
                  <a:pt x="72999" y="910590"/>
                </a:lnTo>
                <a:lnTo>
                  <a:pt x="67424" y="918210"/>
                </a:lnTo>
                <a:lnTo>
                  <a:pt x="63817" y="924560"/>
                </a:lnTo>
                <a:lnTo>
                  <a:pt x="60325" y="929640"/>
                </a:lnTo>
                <a:lnTo>
                  <a:pt x="56921" y="935990"/>
                </a:lnTo>
                <a:lnTo>
                  <a:pt x="53568" y="941070"/>
                </a:lnTo>
                <a:lnTo>
                  <a:pt x="49326" y="948690"/>
                </a:lnTo>
                <a:lnTo>
                  <a:pt x="44551" y="956310"/>
                </a:lnTo>
                <a:lnTo>
                  <a:pt x="42037" y="962660"/>
                </a:lnTo>
                <a:lnTo>
                  <a:pt x="45618" y="958850"/>
                </a:lnTo>
                <a:lnTo>
                  <a:pt x="30975" y="993140"/>
                </a:lnTo>
                <a:lnTo>
                  <a:pt x="18910" y="1028700"/>
                </a:lnTo>
                <a:lnTo>
                  <a:pt x="18783" y="1029309"/>
                </a:lnTo>
                <a:lnTo>
                  <a:pt x="18173" y="1031379"/>
                </a:lnTo>
                <a:lnTo>
                  <a:pt x="17983" y="1032700"/>
                </a:lnTo>
                <a:lnTo>
                  <a:pt x="18313" y="1031379"/>
                </a:lnTo>
                <a:lnTo>
                  <a:pt x="18681" y="1029779"/>
                </a:lnTo>
                <a:lnTo>
                  <a:pt x="15278" y="1046454"/>
                </a:lnTo>
                <a:lnTo>
                  <a:pt x="13716" y="1056640"/>
                </a:lnTo>
                <a:lnTo>
                  <a:pt x="13652" y="1057910"/>
                </a:lnTo>
                <a:lnTo>
                  <a:pt x="13576" y="1059180"/>
                </a:lnTo>
                <a:lnTo>
                  <a:pt x="13512" y="1060450"/>
                </a:lnTo>
                <a:lnTo>
                  <a:pt x="13449" y="1061720"/>
                </a:lnTo>
                <a:lnTo>
                  <a:pt x="13347" y="1063548"/>
                </a:lnTo>
                <a:lnTo>
                  <a:pt x="13233" y="1065530"/>
                </a:lnTo>
                <a:lnTo>
                  <a:pt x="13131" y="1069340"/>
                </a:lnTo>
                <a:lnTo>
                  <a:pt x="13017" y="1073150"/>
                </a:lnTo>
                <a:lnTo>
                  <a:pt x="12915" y="1076960"/>
                </a:lnTo>
                <a:lnTo>
                  <a:pt x="12801" y="1080770"/>
                </a:lnTo>
                <a:lnTo>
                  <a:pt x="10261" y="1092200"/>
                </a:lnTo>
                <a:lnTo>
                  <a:pt x="12344" y="1092200"/>
                </a:lnTo>
                <a:lnTo>
                  <a:pt x="60452" y="1092200"/>
                </a:lnTo>
                <a:lnTo>
                  <a:pt x="70586" y="1083310"/>
                </a:lnTo>
                <a:lnTo>
                  <a:pt x="85064" y="1070610"/>
                </a:lnTo>
                <a:lnTo>
                  <a:pt x="99834" y="1056640"/>
                </a:lnTo>
                <a:lnTo>
                  <a:pt x="119964" y="1037590"/>
                </a:lnTo>
                <a:lnTo>
                  <a:pt x="147955" y="1009650"/>
                </a:lnTo>
                <a:lnTo>
                  <a:pt x="153035" y="1004570"/>
                </a:lnTo>
                <a:lnTo>
                  <a:pt x="154317" y="1003300"/>
                </a:lnTo>
                <a:lnTo>
                  <a:pt x="170256" y="988060"/>
                </a:lnTo>
                <a:lnTo>
                  <a:pt x="188849" y="970280"/>
                </a:lnTo>
                <a:lnTo>
                  <a:pt x="199758" y="960120"/>
                </a:lnTo>
                <a:lnTo>
                  <a:pt x="248958" y="914400"/>
                </a:lnTo>
                <a:lnTo>
                  <a:pt x="264020" y="900430"/>
                </a:lnTo>
                <a:lnTo>
                  <a:pt x="340118" y="830567"/>
                </a:lnTo>
                <a:lnTo>
                  <a:pt x="342595" y="828040"/>
                </a:lnTo>
                <a:lnTo>
                  <a:pt x="376262" y="793750"/>
                </a:lnTo>
                <a:lnTo>
                  <a:pt x="411035" y="754380"/>
                </a:lnTo>
                <a:lnTo>
                  <a:pt x="412432" y="754380"/>
                </a:lnTo>
                <a:lnTo>
                  <a:pt x="410972" y="756920"/>
                </a:lnTo>
                <a:lnTo>
                  <a:pt x="413423" y="754380"/>
                </a:lnTo>
                <a:lnTo>
                  <a:pt x="415874" y="751840"/>
                </a:lnTo>
                <a:lnTo>
                  <a:pt x="424459" y="742950"/>
                </a:lnTo>
                <a:lnTo>
                  <a:pt x="451650" y="718820"/>
                </a:lnTo>
                <a:lnTo>
                  <a:pt x="464464" y="706120"/>
                </a:lnTo>
                <a:lnTo>
                  <a:pt x="465061" y="706120"/>
                </a:lnTo>
                <a:lnTo>
                  <a:pt x="496557" y="673100"/>
                </a:lnTo>
                <a:lnTo>
                  <a:pt x="530809" y="641350"/>
                </a:lnTo>
                <a:lnTo>
                  <a:pt x="564819" y="610870"/>
                </a:lnTo>
                <a:lnTo>
                  <a:pt x="595566" y="577850"/>
                </a:lnTo>
                <a:lnTo>
                  <a:pt x="624789" y="551180"/>
                </a:lnTo>
                <a:lnTo>
                  <a:pt x="654900" y="524510"/>
                </a:lnTo>
                <a:lnTo>
                  <a:pt x="716203" y="468630"/>
                </a:lnTo>
                <a:lnTo>
                  <a:pt x="699185" y="487680"/>
                </a:lnTo>
                <a:lnTo>
                  <a:pt x="680377" y="505460"/>
                </a:lnTo>
                <a:lnTo>
                  <a:pt x="661085" y="523240"/>
                </a:lnTo>
                <a:lnTo>
                  <a:pt x="642569" y="541020"/>
                </a:lnTo>
                <a:lnTo>
                  <a:pt x="634898" y="548640"/>
                </a:lnTo>
                <a:lnTo>
                  <a:pt x="628319" y="554990"/>
                </a:lnTo>
                <a:lnTo>
                  <a:pt x="621842" y="562610"/>
                </a:lnTo>
                <a:lnTo>
                  <a:pt x="614464" y="570230"/>
                </a:lnTo>
                <a:lnTo>
                  <a:pt x="612609" y="568960"/>
                </a:lnTo>
                <a:lnTo>
                  <a:pt x="600481" y="585368"/>
                </a:lnTo>
                <a:lnTo>
                  <a:pt x="598817" y="586740"/>
                </a:lnTo>
                <a:lnTo>
                  <a:pt x="568693" y="610870"/>
                </a:lnTo>
                <a:lnTo>
                  <a:pt x="556526" y="627380"/>
                </a:lnTo>
                <a:lnTo>
                  <a:pt x="555599" y="624840"/>
                </a:lnTo>
                <a:lnTo>
                  <a:pt x="553948" y="628650"/>
                </a:lnTo>
                <a:lnTo>
                  <a:pt x="550329" y="632460"/>
                </a:lnTo>
                <a:lnTo>
                  <a:pt x="547928" y="636270"/>
                </a:lnTo>
                <a:lnTo>
                  <a:pt x="549973" y="638810"/>
                </a:lnTo>
                <a:lnTo>
                  <a:pt x="544804" y="641350"/>
                </a:lnTo>
                <a:lnTo>
                  <a:pt x="544537" y="642620"/>
                </a:lnTo>
                <a:lnTo>
                  <a:pt x="544068" y="642620"/>
                </a:lnTo>
                <a:lnTo>
                  <a:pt x="543674" y="643890"/>
                </a:lnTo>
                <a:lnTo>
                  <a:pt x="538848" y="648970"/>
                </a:lnTo>
                <a:lnTo>
                  <a:pt x="533958" y="654050"/>
                </a:lnTo>
                <a:lnTo>
                  <a:pt x="523989" y="664210"/>
                </a:lnTo>
                <a:lnTo>
                  <a:pt x="519087" y="668020"/>
                </a:lnTo>
                <a:lnTo>
                  <a:pt x="514311" y="671830"/>
                </a:lnTo>
                <a:lnTo>
                  <a:pt x="510400" y="676910"/>
                </a:lnTo>
                <a:lnTo>
                  <a:pt x="509206" y="678180"/>
                </a:lnTo>
                <a:lnTo>
                  <a:pt x="506945" y="680720"/>
                </a:lnTo>
                <a:lnTo>
                  <a:pt x="506818" y="679450"/>
                </a:lnTo>
                <a:lnTo>
                  <a:pt x="506222" y="680720"/>
                </a:lnTo>
                <a:lnTo>
                  <a:pt x="505891" y="680720"/>
                </a:lnTo>
                <a:lnTo>
                  <a:pt x="498995" y="687070"/>
                </a:lnTo>
                <a:lnTo>
                  <a:pt x="495490" y="690880"/>
                </a:lnTo>
                <a:lnTo>
                  <a:pt x="488746" y="694690"/>
                </a:lnTo>
                <a:lnTo>
                  <a:pt x="482841" y="698500"/>
                </a:lnTo>
                <a:lnTo>
                  <a:pt x="477545" y="704850"/>
                </a:lnTo>
                <a:lnTo>
                  <a:pt x="472681" y="711200"/>
                </a:lnTo>
                <a:lnTo>
                  <a:pt x="458216" y="723900"/>
                </a:lnTo>
                <a:lnTo>
                  <a:pt x="443992" y="736549"/>
                </a:lnTo>
                <a:lnTo>
                  <a:pt x="429945" y="750570"/>
                </a:lnTo>
                <a:lnTo>
                  <a:pt x="416407" y="764540"/>
                </a:lnTo>
                <a:lnTo>
                  <a:pt x="399110" y="779780"/>
                </a:lnTo>
                <a:lnTo>
                  <a:pt x="382549" y="797560"/>
                </a:lnTo>
                <a:lnTo>
                  <a:pt x="366433" y="815340"/>
                </a:lnTo>
                <a:lnTo>
                  <a:pt x="350520" y="833120"/>
                </a:lnTo>
                <a:lnTo>
                  <a:pt x="343611" y="840740"/>
                </a:lnTo>
                <a:lnTo>
                  <a:pt x="336854" y="847090"/>
                </a:lnTo>
                <a:lnTo>
                  <a:pt x="329768" y="853440"/>
                </a:lnTo>
                <a:lnTo>
                  <a:pt x="321881" y="861060"/>
                </a:lnTo>
                <a:lnTo>
                  <a:pt x="319963" y="859790"/>
                </a:lnTo>
                <a:lnTo>
                  <a:pt x="301840" y="880110"/>
                </a:lnTo>
                <a:lnTo>
                  <a:pt x="292392" y="887780"/>
                </a:lnTo>
                <a:lnTo>
                  <a:pt x="292392" y="909320"/>
                </a:lnTo>
                <a:lnTo>
                  <a:pt x="289941" y="911860"/>
                </a:lnTo>
                <a:lnTo>
                  <a:pt x="287642" y="915644"/>
                </a:lnTo>
                <a:lnTo>
                  <a:pt x="285242" y="918070"/>
                </a:lnTo>
                <a:lnTo>
                  <a:pt x="284645" y="916940"/>
                </a:lnTo>
                <a:lnTo>
                  <a:pt x="284454" y="918070"/>
                </a:lnTo>
                <a:lnTo>
                  <a:pt x="284441" y="920750"/>
                </a:lnTo>
                <a:lnTo>
                  <a:pt x="282879" y="921994"/>
                </a:lnTo>
                <a:lnTo>
                  <a:pt x="281927" y="921994"/>
                </a:lnTo>
                <a:lnTo>
                  <a:pt x="282117" y="920750"/>
                </a:lnTo>
                <a:lnTo>
                  <a:pt x="280390" y="920750"/>
                </a:lnTo>
                <a:lnTo>
                  <a:pt x="278701" y="921994"/>
                </a:lnTo>
                <a:lnTo>
                  <a:pt x="277075" y="923290"/>
                </a:lnTo>
                <a:lnTo>
                  <a:pt x="279666" y="920750"/>
                </a:lnTo>
                <a:lnTo>
                  <a:pt x="282321" y="919480"/>
                </a:lnTo>
                <a:lnTo>
                  <a:pt x="284861" y="915644"/>
                </a:lnTo>
                <a:lnTo>
                  <a:pt x="285851" y="915644"/>
                </a:lnTo>
                <a:lnTo>
                  <a:pt x="286829" y="914400"/>
                </a:lnTo>
                <a:lnTo>
                  <a:pt x="287756" y="913130"/>
                </a:lnTo>
                <a:lnTo>
                  <a:pt x="289471" y="911860"/>
                </a:lnTo>
                <a:lnTo>
                  <a:pt x="290995" y="910590"/>
                </a:lnTo>
                <a:lnTo>
                  <a:pt x="292392" y="909320"/>
                </a:lnTo>
                <a:lnTo>
                  <a:pt x="292392" y="887780"/>
                </a:lnTo>
                <a:lnTo>
                  <a:pt x="279933" y="897890"/>
                </a:lnTo>
                <a:lnTo>
                  <a:pt x="275882" y="900938"/>
                </a:lnTo>
                <a:lnTo>
                  <a:pt x="275882" y="924560"/>
                </a:lnTo>
                <a:lnTo>
                  <a:pt x="272567" y="928370"/>
                </a:lnTo>
                <a:lnTo>
                  <a:pt x="269925" y="933450"/>
                </a:lnTo>
                <a:lnTo>
                  <a:pt x="267271" y="937260"/>
                </a:lnTo>
                <a:lnTo>
                  <a:pt x="267512" y="935990"/>
                </a:lnTo>
                <a:lnTo>
                  <a:pt x="268262" y="932180"/>
                </a:lnTo>
                <a:lnTo>
                  <a:pt x="273304" y="927100"/>
                </a:lnTo>
                <a:lnTo>
                  <a:pt x="275882" y="924560"/>
                </a:lnTo>
                <a:lnTo>
                  <a:pt x="275882" y="900938"/>
                </a:lnTo>
                <a:lnTo>
                  <a:pt x="257924" y="914400"/>
                </a:lnTo>
                <a:lnTo>
                  <a:pt x="256133" y="916508"/>
                </a:lnTo>
                <a:lnTo>
                  <a:pt x="256133" y="955040"/>
                </a:lnTo>
                <a:lnTo>
                  <a:pt x="229730" y="988060"/>
                </a:lnTo>
                <a:lnTo>
                  <a:pt x="216903" y="1004570"/>
                </a:lnTo>
                <a:lnTo>
                  <a:pt x="204762" y="1021080"/>
                </a:lnTo>
                <a:lnTo>
                  <a:pt x="203174" y="1022350"/>
                </a:lnTo>
                <a:lnTo>
                  <a:pt x="201980" y="1021080"/>
                </a:lnTo>
                <a:lnTo>
                  <a:pt x="200850" y="1019810"/>
                </a:lnTo>
                <a:lnTo>
                  <a:pt x="192659" y="1035050"/>
                </a:lnTo>
                <a:lnTo>
                  <a:pt x="182587" y="1047750"/>
                </a:lnTo>
                <a:lnTo>
                  <a:pt x="172885" y="1058633"/>
                </a:lnTo>
                <a:lnTo>
                  <a:pt x="172885" y="1062990"/>
                </a:lnTo>
                <a:lnTo>
                  <a:pt x="172478" y="1062990"/>
                </a:lnTo>
                <a:lnTo>
                  <a:pt x="171958" y="1064260"/>
                </a:lnTo>
                <a:lnTo>
                  <a:pt x="170700" y="1064260"/>
                </a:lnTo>
                <a:lnTo>
                  <a:pt x="170103" y="1065530"/>
                </a:lnTo>
                <a:lnTo>
                  <a:pt x="169430" y="1065530"/>
                </a:lnTo>
                <a:lnTo>
                  <a:pt x="168770" y="1064260"/>
                </a:lnTo>
                <a:lnTo>
                  <a:pt x="168376" y="1064260"/>
                </a:lnTo>
                <a:lnTo>
                  <a:pt x="171297" y="1062990"/>
                </a:lnTo>
                <a:lnTo>
                  <a:pt x="172415" y="1061720"/>
                </a:lnTo>
                <a:lnTo>
                  <a:pt x="172885" y="1062990"/>
                </a:lnTo>
                <a:lnTo>
                  <a:pt x="172885" y="1058633"/>
                </a:lnTo>
                <a:lnTo>
                  <a:pt x="171259" y="1060450"/>
                </a:lnTo>
                <a:lnTo>
                  <a:pt x="159296" y="1073150"/>
                </a:lnTo>
                <a:lnTo>
                  <a:pt x="132537" y="1094701"/>
                </a:lnTo>
                <a:lnTo>
                  <a:pt x="107581" y="1117600"/>
                </a:lnTo>
                <a:lnTo>
                  <a:pt x="84124" y="1143000"/>
                </a:lnTo>
                <a:lnTo>
                  <a:pt x="61722" y="1168400"/>
                </a:lnTo>
                <a:lnTo>
                  <a:pt x="45948" y="1168400"/>
                </a:lnTo>
                <a:lnTo>
                  <a:pt x="47104" y="1167130"/>
                </a:lnTo>
                <a:lnTo>
                  <a:pt x="49428" y="1164590"/>
                </a:lnTo>
                <a:lnTo>
                  <a:pt x="55232" y="1158240"/>
                </a:lnTo>
                <a:lnTo>
                  <a:pt x="64363" y="1146810"/>
                </a:lnTo>
                <a:lnTo>
                  <a:pt x="72123" y="1136650"/>
                </a:lnTo>
                <a:lnTo>
                  <a:pt x="77304" y="1126490"/>
                </a:lnTo>
                <a:lnTo>
                  <a:pt x="86842" y="1129030"/>
                </a:lnTo>
                <a:lnTo>
                  <a:pt x="88519" y="1126490"/>
                </a:lnTo>
                <a:lnTo>
                  <a:pt x="91020" y="1122680"/>
                </a:lnTo>
                <a:lnTo>
                  <a:pt x="98247" y="1118870"/>
                </a:lnTo>
                <a:lnTo>
                  <a:pt x="104330" y="1109980"/>
                </a:lnTo>
                <a:lnTo>
                  <a:pt x="113131" y="1098550"/>
                </a:lnTo>
                <a:lnTo>
                  <a:pt x="122821" y="1087120"/>
                </a:lnTo>
                <a:lnTo>
                  <a:pt x="131584" y="1075690"/>
                </a:lnTo>
                <a:lnTo>
                  <a:pt x="136232" y="1076960"/>
                </a:lnTo>
                <a:lnTo>
                  <a:pt x="136702" y="1075690"/>
                </a:lnTo>
                <a:lnTo>
                  <a:pt x="140931" y="1064260"/>
                </a:lnTo>
                <a:lnTo>
                  <a:pt x="145503" y="1066800"/>
                </a:lnTo>
                <a:lnTo>
                  <a:pt x="147472" y="1064260"/>
                </a:lnTo>
                <a:lnTo>
                  <a:pt x="168071" y="1037590"/>
                </a:lnTo>
                <a:lnTo>
                  <a:pt x="185699" y="1018540"/>
                </a:lnTo>
                <a:lnTo>
                  <a:pt x="195110" y="1008380"/>
                </a:lnTo>
                <a:lnTo>
                  <a:pt x="199174" y="1004570"/>
                </a:lnTo>
                <a:lnTo>
                  <a:pt x="224993" y="980440"/>
                </a:lnTo>
                <a:lnTo>
                  <a:pt x="256133" y="955040"/>
                </a:lnTo>
                <a:lnTo>
                  <a:pt x="256133" y="916508"/>
                </a:lnTo>
                <a:lnTo>
                  <a:pt x="239496" y="935990"/>
                </a:lnTo>
                <a:lnTo>
                  <a:pt x="239407" y="934720"/>
                </a:lnTo>
                <a:lnTo>
                  <a:pt x="239318" y="933450"/>
                </a:lnTo>
                <a:lnTo>
                  <a:pt x="239229" y="932180"/>
                </a:lnTo>
                <a:lnTo>
                  <a:pt x="236207" y="937260"/>
                </a:lnTo>
                <a:lnTo>
                  <a:pt x="231000" y="942340"/>
                </a:lnTo>
                <a:lnTo>
                  <a:pt x="227330" y="946150"/>
                </a:lnTo>
                <a:lnTo>
                  <a:pt x="228892" y="949960"/>
                </a:lnTo>
                <a:lnTo>
                  <a:pt x="222402" y="952500"/>
                </a:lnTo>
                <a:lnTo>
                  <a:pt x="211734" y="967740"/>
                </a:lnTo>
                <a:lnTo>
                  <a:pt x="197624" y="977900"/>
                </a:lnTo>
                <a:lnTo>
                  <a:pt x="182245" y="989330"/>
                </a:lnTo>
                <a:lnTo>
                  <a:pt x="167779" y="1004570"/>
                </a:lnTo>
                <a:lnTo>
                  <a:pt x="167843" y="1003300"/>
                </a:lnTo>
                <a:lnTo>
                  <a:pt x="167906" y="1002030"/>
                </a:lnTo>
                <a:lnTo>
                  <a:pt x="162941" y="1008380"/>
                </a:lnTo>
                <a:lnTo>
                  <a:pt x="156781" y="1016000"/>
                </a:lnTo>
                <a:lnTo>
                  <a:pt x="151498" y="1018349"/>
                </a:lnTo>
                <a:lnTo>
                  <a:pt x="150876" y="1017270"/>
                </a:lnTo>
                <a:lnTo>
                  <a:pt x="151942" y="1016000"/>
                </a:lnTo>
                <a:lnTo>
                  <a:pt x="135356" y="1027430"/>
                </a:lnTo>
                <a:lnTo>
                  <a:pt x="120853" y="1041400"/>
                </a:lnTo>
                <a:lnTo>
                  <a:pt x="110045" y="1053388"/>
                </a:lnTo>
                <a:lnTo>
                  <a:pt x="110045" y="1070610"/>
                </a:lnTo>
                <a:lnTo>
                  <a:pt x="93980" y="1088390"/>
                </a:lnTo>
                <a:lnTo>
                  <a:pt x="78282" y="1107440"/>
                </a:lnTo>
                <a:lnTo>
                  <a:pt x="62839" y="1127760"/>
                </a:lnTo>
                <a:lnTo>
                  <a:pt x="47472" y="1146810"/>
                </a:lnTo>
                <a:lnTo>
                  <a:pt x="45745" y="1148638"/>
                </a:lnTo>
                <a:lnTo>
                  <a:pt x="45745" y="1167130"/>
                </a:lnTo>
                <a:lnTo>
                  <a:pt x="45554" y="1168400"/>
                </a:lnTo>
                <a:lnTo>
                  <a:pt x="44818" y="1168400"/>
                </a:lnTo>
                <a:lnTo>
                  <a:pt x="45085" y="1167130"/>
                </a:lnTo>
                <a:lnTo>
                  <a:pt x="45745" y="1167130"/>
                </a:lnTo>
                <a:lnTo>
                  <a:pt x="45745" y="1148638"/>
                </a:lnTo>
                <a:lnTo>
                  <a:pt x="42659" y="1151890"/>
                </a:lnTo>
                <a:lnTo>
                  <a:pt x="37947" y="1155700"/>
                </a:lnTo>
                <a:lnTo>
                  <a:pt x="33299" y="1160780"/>
                </a:lnTo>
                <a:lnTo>
                  <a:pt x="28714" y="1164590"/>
                </a:lnTo>
                <a:lnTo>
                  <a:pt x="26720" y="1145540"/>
                </a:lnTo>
                <a:lnTo>
                  <a:pt x="64249" y="1111250"/>
                </a:lnTo>
                <a:lnTo>
                  <a:pt x="65633" y="1109980"/>
                </a:lnTo>
                <a:lnTo>
                  <a:pt x="72555" y="1103630"/>
                </a:lnTo>
                <a:lnTo>
                  <a:pt x="89192" y="1088390"/>
                </a:lnTo>
                <a:lnTo>
                  <a:pt x="110045" y="1070610"/>
                </a:lnTo>
                <a:lnTo>
                  <a:pt x="110045" y="1053388"/>
                </a:lnTo>
                <a:lnTo>
                  <a:pt x="107111" y="1056640"/>
                </a:lnTo>
                <a:lnTo>
                  <a:pt x="92811" y="1070610"/>
                </a:lnTo>
                <a:lnTo>
                  <a:pt x="92748" y="1069340"/>
                </a:lnTo>
                <a:lnTo>
                  <a:pt x="92671" y="1067981"/>
                </a:lnTo>
                <a:lnTo>
                  <a:pt x="92608" y="1066800"/>
                </a:lnTo>
                <a:lnTo>
                  <a:pt x="92544" y="1065530"/>
                </a:lnTo>
                <a:lnTo>
                  <a:pt x="85331" y="1074420"/>
                </a:lnTo>
                <a:lnTo>
                  <a:pt x="75145" y="1084580"/>
                </a:lnTo>
                <a:lnTo>
                  <a:pt x="64122" y="1093470"/>
                </a:lnTo>
                <a:lnTo>
                  <a:pt x="54368" y="1103630"/>
                </a:lnTo>
                <a:lnTo>
                  <a:pt x="53898" y="1102360"/>
                </a:lnTo>
                <a:lnTo>
                  <a:pt x="49199" y="1109980"/>
                </a:lnTo>
                <a:lnTo>
                  <a:pt x="46609" y="1107440"/>
                </a:lnTo>
                <a:lnTo>
                  <a:pt x="48869" y="1102360"/>
                </a:lnTo>
                <a:lnTo>
                  <a:pt x="50317" y="1101090"/>
                </a:lnTo>
                <a:lnTo>
                  <a:pt x="57594" y="1094701"/>
                </a:lnTo>
                <a:lnTo>
                  <a:pt x="59004" y="1093470"/>
                </a:lnTo>
                <a:lnTo>
                  <a:pt x="44615" y="1093470"/>
                </a:lnTo>
                <a:lnTo>
                  <a:pt x="44615" y="1094701"/>
                </a:lnTo>
                <a:lnTo>
                  <a:pt x="42506" y="1096010"/>
                </a:lnTo>
                <a:lnTo>
                  <a:pt x="40386" y="1098550"/>
                </a:lnTo>
                <a:lnTo>
                  <a:pt x="38595" y="1101090"/>
                </a:lnTo>
                <a:lnTo>
                  <a:pt x="38722" y="1099820"/>
                </a:lnTo>
                <a:lnTo>
                  <a:pt x="42735" y="1094701"/>
                </a:lnTo>
                <a:lnTo>
                  <a:pt x="44615" y="1094701"/>
                </a:lnTo>
                <a:lnTo>
                  <a:pt x="44615" y="1093470"/>
                </a:lnTo>
                <a:lnTo>
                  <a:pt x="33947" y="1093470"/>
                </a:lnTo>
                <a:lnTo>
                  <a:pt x="33947" y="1103630"/>
                </a:lnTo>
                <a:lnTo>
                  <a:pt x="31965" y="1106170"/>
                </a:lnTo>
                <a:lnTo>
                  <a:pt x="26390" y="1111250"/>
                </a:lnTo>
                <a:lnTo>
                  <a:pt x="28448" y="1108710"/>
                </a:lnTo>
                <a:lnTo>
                  <a:pt x="30505" y="1106170"/>
                </a:lnTo>
                <a:lnTo>
                  <a:pt x="32296" y="1103630"/>
                </a:lnTo>
                <a:lnTo>
                  <a:pt x="33947" y="1103630"/>
                </a:lnTo>
                <a:lnTo>
                  <a:pt x="33947" y="1093470"/>
                </a:lnTo>
                <a:lnTo>
                  <a:pt x="11938" y="1093470"/>
                </a:lnTo>
                <a:lnTo>
                  <a:pt x="10350" y="1098550"/>
                </a:lnTo>
                <a:lnTo>
                  <a:pt x="10236" y="1107440"/>
                </a:lnTo>
                <a:lnTo>
                  <a:pt x="10121" y="1109980"/>
                </a:lnTo>
                <a:lnTo>
                  <a:pt x="10007" y="1112520"/>
                </a:lnTo>
                <a:lnTo>
                  <a:pt x="9880" y="1115060"/>
                </a:lnTo>
                <a:lnTo>
                  <a:pt x="9766" y="1117600"/>
                </a:lnTo>
                <a:lnTo>
                  <a:pt x="9652" y="1120140"/>
                </a:lnTo>
                <a:lnTo>
                  <a:pt x="9537" y="1122680"/>
                </a:lnTo>
                <a:lnTo>
                  <a:pt x="9423" y="1125220"/>
                </a:lnTo>
                <a:lnTo>
                  <a:pt x="10947" y="1129030"/>
                </a:lnTo>
                <a:lnTo>
                  <a:pt x="10934" y="1127760"/>
                </a:lnTo>
                <a:lnTo>
                  <a:pt x="10807" y="1120140"/>
                </a:lnTo>
                <a:lnTo>
                  <a:pt x="10680" y="1112520"/>
                </a:lnTo>
                <a:lnTo>
                  <a:pt x="11950" y="1108710"/>
                </a:lnTo>
                <a:lnTo>
                  <a:pt x="12065" y="1111250"/>
                </a:lnTo>
                <a:lnTo>
                  <a:pt x="12179" y="1113790"/>
                </a:lnTo>
                <a:lnTo>
                  <a:pt x="12293" y="1116330"/>
                </a:lnTo>
                <a:lnTo>
                  <a:pt x="12407" y="1118870"/>
                </a:lnTo>
                <a:lnTo>
                  <a:pt x="12534" y="1126490"/>
                </a:lnTo>
                <a:lnTo>
                  <a:pt x="12649" y="1132840"/>
                </a:lnTo>
                <a:lnTo>
                  <a:pt x="12750" y="1136650"/>
                </a:lnTo>
                <a:lnTo>
                  <a:pt x="12852" y="1140460"/>
                </a:lnTo>
                <a:lnTo>
                  <a:pt x="12979" y="1141730"/>
                </a:lnTo>
                <a:lnTo>
                  <a:pt x="13093" y="1143000"/>
                </a:lnTo>
                <a:lnTo>
                  <a:pt x="13220" y="1144270"/>
                </a:lnTo>
                <a:lnTo>
                  <a:pt x="13335" y="1145540"/>
                </a:lnTo>
                <a:lnTo>
                  <a:pt x="13462" y="1146810"/>
                </a:lnTo>
                <a:lnTo>
                  <a:pt x="13589" y="1148080"/>
                </a:lnTo>
                <a:lnTo>
                  <a:pt x="13703" y="1149350"/>
                </a:lnTo>
                <a:lnTo>
                  <a:pt x="13830" y="1150620"/>
                </a:lnTo>
                <a:lnTo>
                  <a:pt x="14986" y="1160780"/>
                </a:lnTo>
                <a:lnTo>
                  <a:pt x="15100" y="1162050"/>
                </a:lnTo>
                <a:lnTo>
                  <a:pt x="15786" y="1169670"/>
                </a:lnTo>
                <a:lnTo>
                  <a:pt x="15887" y="1170940"/>
                </a:lnTo>
                <a:lnTo>
                  <a:pt x="15989" y="1172210"/>
                </a:lnTo>
                <a:lnTo>
                  <a:pt x="16052" y="1173480"/>
                </a:lnTo>
                <a:lnTo>
                  <a:pt x="16116" y="1174711"/>
                </a:lnTo>
                <a:lnTo>
                  <a:pt x="16205" y="1176020"/>
                </a:lnTo>
                <a:lnTo>
                  <a:pt x="16459" y="1179830"/>
                </a:lnTo>
                <a:lnTo>
                  <a:pt x="16459" y="1182370"/>
                </a:lnTo>
                <a:lnTo>
                  <a:pt x="17310" y="1181100"/>
                </a:lnTo>
                <a:lnTo>
                  <a:pt x="26593" y="1182370"/>
                </a:lnTo>
                <a:lnTo>
                  <a:pt x="35814" y="1182370"/>
                </a:lnTo>
                <a:lnTo>
                  <a:pt x="44157" y="1183640"/>
                </a:lnTo>
                <a:lnTo>
                  <a:pt x="49796" y="1183640"/>
                </a:lnTo>
                <a:lnTo>
                  <a:pt x="50584" y="1184910"/>
                </a:lnTo>
                <a:lnTo>
                  <a:pt x="140474" y="1184910"/>
                </a:lnTo>
                <a:lnTo>
                  <a:pt x="129273" y="1183640"/>
                </a:lnTo>
                <a:lnTo>
                  <a:pt x="114401" y="1183640"/>
                </a:lnTo>
                <a:lnTo>
                  <a:pt x="117398" y="1182370"/>
                </a:lnTo>
                <a:lnTo>
                  <a:pt x="137363" y="1182370"/>
                </a:lnTo>
                <a:lnTo>
                  <a:pt x="150126" y="1183640"/>
                </a:lnTo>
                <a:lnTo>
                  <a:pt x="158242" y="1184910"/>
                </a:lnTo>
                <a:lnTo>
                  <a:pt x="164261" y="1186180"/>
                </a:lnTo>
                <a:lnTo>
                  <a:pt x="116014" y="1186180"/>
                </a:lnTo>
                <a:lnTo>
                  <a:pt x="125895" y="1187450"/>
                </a:lnTo>
                <a:lnTo>
                  <a:pt x="159499" y="1187450"/>
                </a:lnTo>
                <a:lnTo>
                  <a:pt x="182689" y="1188720"/>
                </a:lnTo>
                <a:lnTo>
                  <a:pt x="170865" y="1189990"/>
                </a:lnTo>
                <a:lnTo>
                  <a:pt x="198996" y="1189990"/>
                </a:lnTo>
                <a:lnTo>
                  <a:pt x="192620" y="1191260"/>
                </a:lnTo>
                <a:lnTo>
                  <a:pt x="172796" y="1191260"/>
                </a:lnTo>
                <a:lnTo>
                  <a:pt x="169430" y="1192530"/>
                </a:lnTo>
                <a:lnTo>
                  <a:pt x="187794" y="1193800"/>
                </a:lnTo>
                <a:lnTo>
                  <a:pt x="169519" y="1193800"/>
                </a:lnTo>
                <a:lnTo>
                  <a:pt x="170510" y="1195070"/>
                </a:lnTo>
                <a:lnTo>
                  <a:pt x="173342" y="1196340"/>
                </a:lnTo>
                <a:lnTo>
                  <a:pt x="160616" y="1197610"/>
                </a:lnTo>
                <a:lnTo>
                  <a:pt x="171577" y="1197610"/>
                </a:lnTo>
                <a:lnTo>
                  <a:pt x="181305" y="1196340"/>
                </a:lnTo>
                <a:lnTo>
                  <a:pt x="192341" y="1196340"/>
                </a:lnTo>
                <a:lnTo>
                  <a:pt x="207213" y="1197610"/>
                </a:lnTo>
                <a:lnTo>
                  <a:pt x="200837" y="1196340"/>
                </a:lnTo>
                <a:lnTo>
                  <a:pt x="194881" y="1195070"/>
                </a:lnTo>
                <a:lnTo>
                  <a:pt x="194386" y="1193800"/>
                </a:lnTo>
                <a:lnTo>
                  <a:pt x="204368" y="1192530"/>
                </a:lnTo>
                <a:lnTo>
                  <a:pt x="229819" y="1193800"/>
                </a:lnTo>
                <a:lnTo>
                  <a:pt x="230441" y="1195070"/>
                </a:lnTo>
                <a:lnTo>
                  <a:pt x="222631" y="1195070"/>
                </a:lnTo>
                <a:lnTo>
                  <a:pt x="215938" y="1196340"/>
                </a:lnTo>
                <a:lnTo>
                  <a:pt x="219875" y="1197610"/>
                </a:lnTo>
                <a:lnTo>
                  <a:pt x="246519" y="1196340"/>
                </a:lnTo>
                <a:lnTo>
                  <a:pt x="245592" y="1196340"/>
                </a:lnTo>
                <a:lnTo>
                  <a:pt x="232867" y="1195070"/>
                </a:lnTo>
                <a:lnTo>
                  <a:pt x="240817" y="1193800"/>
                </a:lnTo>
                <a:lnTo>
                  <a:pt x="261480" y="1193800"/>
                </a:lnTo>
                <a:lnTo>
                  <a:pt x="266700" y="1192530"/>
                </a:lnTo>
                <a:lnTo>
                  <a:pt x="271907" y="1191260"/>
                </a:lnTo>
                <a:lnTo>
                  <a:pt x="284175" y="1189990"/>
                </a:lnTo>
                <a:lnTo>
                  <a:pt x="294360" y="1189990"/>
                </a:lnTo>
                <a:lnTo>
                  <a:pt x="303136" y="1191260"/>
                </a:lnTo>
                <a:lnTo>
                  <a:pt x="315188" y="1191260"/>
                </a:lnTo>
                <a:lnTo>
                  <a:pt x="343890" y="1189990"/>
                </a:lnTo>
                <a:lnTo>
                  <a:pt x="403936" y="1188720"/>
                </a:lnTo>
                <a:lnTo>
                  <a:pt x="431050" y="1187450"/>
                </a:lnTo>
                <a:lnTo>
                  <a:pt x="421805" y="1188720"/>
                </a:lnTo>
                <a:lnTo>
                  <a:pt x="424713" y="1189990"/>
                </a:lnTo>
                <a:lnTo>
                  <a:pt x="434454" y="1191260"/>
                </a:lnTo>
                <a:lnTo>
                  <a:pt x="445706" y="1191260"/>
                </a:lnTo>
                <a:lnTo>
                  <a:pt x="430517" y="1192530"/>
                </a:lnTo>
                <a:lnTo>
                  <a:pt x="422884" y="1193800"/>
                </a:lnTo>
                <a:lnTo>
                  <a:pt x="420535" y="1195070"/>
                </a:lnTo>
                <a:lnTo>
                  <a:pt x="421182" y="1196340"/>
                </a:lnTo>
                <a:lnTo>
                  <a:pt x="431952" y="1195070"/>
                </a:lnTo>
                <a:lnTo>
                  <a:pt x="439394" y="1193800"/>
                </a:lnTo>
                <a:lnTo>
                  <a:pt x="442315" y="1193800"/>
                </a:lnTo>
                <a:lnTo>
                  <a:pt x="439470" y="1192530"/>
                </a:lnTo>
                <a:lnTo>
                  <a:pt x="481495" y="1192530"/>
                </a:lnTo>
                <a:lnTo>
                  <a:pt x="486829" y="1193800"/>
                </a:lnTo>
                <a:lnTo>
                  <a:pt x="484098" y="1193800"/>
                </a:lnTo>
                <a:lnTo>
                  <a:pt x="479501" y="1195070"/>
                </a:lnTo>
                <a:lnTo>
                  <a:pt x="479247" y="1196340"/>
                </a:lnTo>
                <a:lnTo>
                  <a:pt x="493141" y="1195070"/>
                </a:lnTo>
                <a:lnTo>
                  <a:pt x="497890" y="1195070"/>
                </a:lnTo>
                <a:lnTo>
                  <a:pt x="503110" y="1193800"/>
                </a:lnTo>
                <a:lnTo>
                  <a:pt x="513842" y="1193800"/>
                </a:lnTo>
                <a:lnTo>
                  <a:pt x="516369" y="1195070"/>
                </a:lnTo>
                <a:lnTo>
                  <a:pt x="529082" y="1195070"/>
                </a:lnTo>
                <a:lnTo>
                  <a:pt x="540778" y="1193800"/>
                </a:lnTo>
                <a:lnTo>
                  <a:pt x="549960" y="1193800"/>
                </a:lnTo>
                <a:lnTo>
                  <a:pt x="555142" y="1192530"/>
                </a:lnTo>
                <a:lnTo>
                  <a:pt x="570687" y="1193800"/>
                </a:lnTo>
                <a:lnTo>
                  <a:pt x="599160" y="1193800"/>
                </a:lnTo>
                <a:lnTo>
                  <a:pt x="602602" y="1195070"/>
                </a:lnTo>
                <a:lnTo>
                  <a:pt x="615861" y="1195070"/>
                </a:lnTo>
                <a:lnTo>
                  <a:pt x="606513" y="1193800"/>
                </a:lnTo>
                <a:lnTo>
                  <a:pt x="604456" y="1192530"/>
                </a:lnTo>
                <a:lnTo>
                  <a:pt x="651243" y="1192530"/>
                </a:lnTo>
                <a:lnTo>
                  <a:pt x="661987" y="1193800"/>
                </a:lnTo>
                <a:lnTo>
                  <a:pt x="632828" y="1193800"/>
                </a:lnTo>
                <a:lnTo>
                  <a:pt x="641578" y="1196340"/>
                </a:lnTo>
                <a:lnTo>
                  <a:pt x="668947" y="1196340"/>
                </a:lnTo>
                <a:lnTo>
                  <a:pt x="676821" y="1195070"/>
                </a:lnTo>
                <a:lnTo>
                  <a:pt x="683006" y="1195070"/>
                </a:lnTo>
                <a:lnTo>
                  <a:pt x="689102" y="1193800"/>
                </a:lnTo>
                <a:lnTo>
                  <a:pt x="696709" y="1192530"/>
                </a:lnTo>
                <a:lnTo>
                  <a:pt x="722909" y="1192530"/>
                </a:lnTo>
                <a:lnTo>
                  <a:pt x="710819" y="1193800"/>
                </a:lnTo>
                <a:lnTo>
                  <a:pt x="707783" y="1193800"/>
                </a:lnTo>
                <a:lnTo>
                  <a:pt x="707123" y="1195070"/>
                </a:lnTo>
                <a:lnTo>
                  <a:pt x="702157" y="1196340"/>
                </a:lnTo>
                <a:lnTo>
                  <a:pt x="712139" y="1195070"/>
                </a:lnTo>
                <a:lnTo>
                  <a:pt x="724992" y="1195070"/>
                </a:lnTo>
                <a:lnTo>
                  <a:pt x="732078" y="1193800"/>
                </a:lnTo>
                <a:lnTo>
                  <a:pt x="768578" y="1193800"/>
                </a:lnTo>
                <a:lnTo>
                  <a:pt x="780910" y="1192530"/>
                </a:lnTo>
                <a:lnTo>
                  <a:pt x="803579" y="1192530"/>
                </a:lnTo>
                <a:lnTo>
                  <a:pt x="812126" y="1191260"/>
                </a:lnTo>
                <a:lnTo>
                  <a:pt x="830199" y="1192530"/>
                </a:lnTo>
                <a:lnTo>
                  <a:pt x="845781" y="1193800"/>
                </a:lnTo>
                <a:lnTo>
                  <a:pt x="869594" y="1195070"/>
                </a:lnTo>
                <a:lnTo>
                  <a:pt x="893521" y="1195070"/>
                </a:lnTo>
                <a:lnTo>
                  <a:pt x="904849" y="1192530"/>
                </a:lnTo>
                <a:lnTo>
                  <a:pt x="912672" y="1191260"/>
                </a:lnTo>
                <a:lnTo>
                  <a:pt x="914069" y="1191260"/>
                </a:lnTo>
                <a:lnTo>
                  <a:pt x="914527" y="1189990"/>
                </a:lnTo>
                <a:lnTo>
                  <a:pt x="915187" y="1188720"/>
                </a:lnTo>
                <a:lnTo>
                  <a:pt x="916381" y="1184910"/>
                </a:lnTo>
                <a:lnTo>
                  <a:pt x="917473" y="1181100"/>
                </a:lnTo>
                <a:lnTo>
                  <a:pt x="917841" y="1179830"/>
                </a:lnTo>
                <a:lnTo>
                  <a:pt x="918794" y="1176020"/>
                </a:lnTo>
                <a:lnTo>
                  <a:pt x="919124" y="1174711"/>
                </a:lnTo>
                <a:lnTo>
                  <a:pt x="919429" y="1173480"/>
                </a:lnTo>
                <a:lnTo>
                  <a:pt x="920229" y="1165860"/>
                </a:lnTo>
                <a:lnTo>
                  <a:pt x="920343" y="1164590"/>
                </a:lnTo>
                <a:lnTo>
                  <a:pt x="920445" y="1163320"/>
                </a:lnTo>
                <a:lnTo>
                  <a:pt x="920559" y="1162050"/>
                </a:lnTo>
                <a:lnTo>
                  <a:pt x="920635" y="1160780"/>
                </a:lnTo>
                <a:lnTo>
                  <a:pt x="920711" y="1159510"/>
                </a:lnTo>
                <a:lnTo>
                  <a:pt x="920788" y="1158240"/>
                </a:lnTo>
                <a:lnTo>
                  <a:pt x="920864" y="1156970"/>
                </a:lnTo>
                <a:lnTo>
                  <a:pt x="920927" y="1155700"/>
                </a:lnTo>
                <a:lnTo>
                  <a:pt x="921004" y="1154430"/>
                </a:lnTo>
                <a:lnTo>
                  <a:pt x="921080" y="1153160"/>
                </a:lnTo>
                <a:lnTo>
                  <a:pt x="921207" y="1135380"/>
                </a:lnTo>
                <a:close/>
              </a:path>
            </a:pathLst>
          </a:custGeom>
          <a:solidFill>
            <a:srgbClr val="28154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Google Shape;244;p4">
            <a:extLst>
              <a:ext uri="{FF2B5EF4-FFF2-40B4-BE49-F238E27FC236}">
                <a16:creationId xmlns:a16="http://schemas.microsoft.com/office/drawing/2014/main" id="{F9A8443F-6148-2FCE-C1FB-BF8920CBA4EB}"/>
              </a:ext>
            </a:extLst>
          </p:cNvPr>
          <p:cNvSpPr/>
          <p:nvPr/>
        </p:nvSpPr>
        <p:spPr>
          <a:xfrm>
            <a:off x="2230603" y="3296793"/>
            <a:ext cx="832822" cy="21626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TĒMAS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" name="Google Shape;244;p4">
            <a:extLst>
              <a:ext uri="{FF2B5EF4-FFF2-40B4-BE49-F238E27FC236}">
                <a16:creationId xmlns:a16="http://schemas.microsoft.com/office/drawing/2014/main" id="{039597F1-3C5F-5033-7153-ED79C6C60B10}"/>
              </a:ext>
            </a:extLst>
          </p:cNvPr>
          <p:cNvSpPr/>
          <p:nvPr/>
        </p:nvSpPr>
        <p:spPr>
          <a:xfrm>
            <a:off x="5383952" y="3349273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CAURVIJU TĒMAS</a:t>
            </a:r>
          </a:p>
        </p:txBody>
      </p:sp>
      <p:sp>
        <p:nvSpPr>
          <p:cNvPr id="5" name="Google Shape;244;p4">
            <a:extLst>
              <a:ext uri="{FF2B5EF4-FFF2-40B4-BE49-F238E27FC236}">
                <a16:creationId xmlns:a16="http://schemas.microsoft.com/office/drawing/2014/main" id="{8FDDBF17-3C77-63FB-040E-53285EDD178B}"/>
              </a:ext>
            </a:extLst>
          </p:cNvPr>
          <p:cNvSpPr/>
          <p:nvPr/>
        </p:nvSpPr>
        <p:spPr>
          <a:xfrm>
            <a:off x="8685937" y="3342762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PAPILDUS TĒMAS</a:t>
            </a:r>
          </a:p>
        </p:txBody>
      </p:sp>
    </p:spTree>
    <p:extLst>
      <p:ext uri="{BB962C8B-B14F-4D97-AF65-F5344CB8AC3E}">
        <p14:creationId xmlns:p14="http://schemas.microsoft.com/office/powerpoint/2010/main" val="2376113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F10D2548-0A8A-EEEB-0671-E28A9D67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78570E62-B30F-32FC-C669-54E4C3DCB19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894804" y="-1112970"/>
            <a:ext cx="7772400" cy="5677460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EEB933E8-BA4A-EB32-6035-D2BEE2D1C4F4}"/>
              </a:ext>
            </a:extLst>
          </p:cNvPr>
          <p:cNvGrpSpPr/>
          <p:nvPr/>
        </p:nvGrpSpPr>
        <p:grpSpPr>
          <a:xfrm>
            <a:off x="0" y="814956"/>
            <a:ext cx="6876288" cy="6043044"/>
            <a:chOff x="7613985" y="2509752"/>
            <a:chExt cx="5397500" cy="474345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F84A8386-E3F7-39EC-F5E3-A359384DFAC7}"/>
                </a:ext>
              </a:extLst>
            </p:cNvPr>
            <p:cNvSpPr/>
            <p:nvPr/>
          </p:nvSpPr>
          <p:spPr>
            <a:xfrm>
              <a:off x="7613985" y="5212671"/>
              <a:ext cx="5397500" cy="2040255"/>
            </a:xfrm>
            <a:custGeom>
              <a:avLst/>
              <a:gdLst/>
              <a:ahLst/>
              <a:cxnLst/>
              <a:rect l="l" t="t" r="r" b="b"/>
              <a:pathLst>
                <a:path w="5397500" h="2040254">
                  <a:moveTo>
                    <a:pt x="5397163" y="2040035"/>
                  </a:moveTo>
                  <a:lnTo>
                    <a:pt x="0" y="2040035"/>
                  </a:lnTo>
                  <a:lnTo>
                    <a:pt x="375257" y="628516"/>
                  </a:lnTo>
                  <a:lnTo>
                    <a:pt x="4332120" y="0"/>
                  </a:lnTo>
                  <a:lnTo>
                    <a:pt x="5397163" y="820938"/>
                  </a:lnTo>
                  <a:lnTo>
                    <a:pt x="5397163" y="2040035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E9981BCB-A12C-5075-7461-4CCB5FB1F70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86410" y="2509752"/>
              <a:ext cx="4743449" cy="4743449"/>
            </a:xfrm>
            <a:prstGeom prst="rect">
              <a:avLst/>
            </a:prstGeom>
          </p:spPr>
        </p:pic>
      </p:grpSp>
      <p:sp>
        <p:nvSpPr>
          <p:cNvPr id="31" name="Google Shape;245;p4">
            <a:extLst>
              <a:ext uri="{FF2B5EF4-FFF2-40B4-BE49-F238E27FC236}">
                <a16:creationId xmlns:a16="http://schemas.microsoft.com/office/drawing/2014/main" id="{6FC91769-7807-C761-CABF-B7E46E2415FF}"/>
              </a:ext>
            </a:extLst>
          </p:cNvPr>
          <p:cNvSpPr/>
          <p:nvPr/>
        </p:nvSpPr>
        <p:spPr>
          <a:xfrm>
            <a:off x="6312762" y="1538698"/>
            <a:ext cx="3271992" cy="37412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MAN VAIRS NEVAJAG LŪGT </a:t>
            </a:r>
          </a:p>
        </p:txBody>
      </p:sp>
      <p:sp>
        <p:nvSpPr>
          <p:cNvPr id="32" name="Google Shape;245;p4">
            <a:extLst>
              <a:ext uri="{FF2B5EF4-FFF2-40B4-BE49-F238E27FC236}">
                <a16:creationId xmlns:a16="http://schemas.microsoft.com/office/drawing/2014/main" id="{C9A7ADD1-6A5C-086C-7D78-D20011D88B09}"/>
              </a:ext>
            </a:extLst>
          </p:cNvPr>
          <p:cNvSpPr/>
          <p:nvPr/>
        </p:nvSpPr>
        <p:spPr>
          <a:xfrm>
            <a:off x="6625498" y="2032687"/>
            <a:ext cx="4936484" cy="37412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MEITAI SAMAKSĀT ELEKTRĪBAS RĒĶINU! </a:t>
            </a:r>
          </a:p>
        </p:txBody>
      </p:sp>
    </p:spTree>
    <p:extLst>
      <p:ext uri="{BB962C8B-B14F-4D97-AF65-F5344CB8AC3E}">
        <p14:creationId xmlns:p14="http://schemas.microsoft.com/office/powerpoint/2010/main" val="317700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CA0219EC-3229-89DE-00EF-33E86ED6B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E2D932-82DB-1B52-451F-33E189EB1A35}"/>
              </a:ext>
            </a:extLst>
          </p:cNvPr>
          <p:cNvSpPr/>
          <p:nvPr/>
        </p:nvSpPr>
        <p:spPr>
          <a:xfrm>
            <a:off x="6139472" y="2148419"/>
            <a:ext cx="4658677" cy="169438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2000" tIns="28800" rIns="7200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EPARAKSTS, E-ADRESE, E-PAKALPOJUMI, E-VESELĪBA, ELEKTRONISKĀS SISTĒMAS LIETOŠANA, INFORMĀCIJPRATĪBA</a:t>
            </a:r>
            <a:endParaRPr kumimoji="0" lang="en-LV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DAD82A-D5BA-C562-5262-044FEF33EE2F}"/>
              </a:ext>
            </a:extLst>
          </p:cNvPr>
          <p:cNvSpPr/>
          <p:nvPr/>
        </p:nvSpPr>
        <p:spPr>
          <a:xfrm>
            <a:off x="5943134" y="2548624"/>
            <a:ext cx="4855015" cy="928808"/>
          </a:xfrm>
          <a:prstGeom prst="rect">
            <a:avLst/>
          </a:prstGeom>
          <a:noFill/>
          <a:ln w="28575" cap="flat" cmpd="sng" algn="ctr">
            <a:solidFill>
              <a:srgbClr val="AC61C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5BC333-D7D2-484C-53FF-89449AFA4D39}"/>
              </a:ext>
            </a:extLst>
          </p:cNvPr>
          <p:cNvGrpSpPr/>
          <p:nvPr/>
        </p:nvGrpSpPr>
        <p:grpSpPr>
          <a:xfrm>
            <a:off x="1283991" y="4079129"/>
            <a:ext cx="2941971" cy="1803614"/>
            <a:chOff x="464331" y="3844073"/>
            <a:chExt cx="4591599" cy="2814939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79AC32E2-4F46-2C90-D1A3-C72F0BED6F86}"/>
                </a:ext>
              </a:extLst>
            </p:cNvPr>
            <p:cNvSpPr/>
            <p:nvPr/>
          </p:nvSpPr>
          <p:spPr>
            <a:xfrm>
              <a:off x="926526" y="4919419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8613B97E-CF5B-6CB7-9C30-C140083B54E9}"/>
                </a:ext>
              </a:extLst>
            </p:cNvPr>
            <p:cNvSpPr/>
            <p:nvPr/>
          </p:nvSpPr>
          <p:spPr>
            <a:xfrm>
              <a:off x="464331" y="4822918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89DE81C5-3A3A-6D89-1E92-2C141A8B92F6}"/>
                </a:ext>
              </a:extLst>
            </p:cNvPr>
            <p:cNvSpPr/>
            <p:nvPr/>
          </p:nvSpPr>
          <p:spPr>
            <a:xfrm>
              <a:off x="926526" y="5898263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4"/>
                  </a:lnTo>
                  <a:lnTo>
                    <a:pt x="4128854" y="561054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8" name="object 7">
              <a:extLst>
                <a:ext uri="{FF2B5EF4-FFF2-40B4-BE49-F238E27FC236}">
                  <a16:creationId xmlns:a16="http://schemas.microsoft.com/office/drawing/2014/main" id="{F3B0438C-F59E-67E0-CDCD-3273EF411BA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331" y="3844073"/>
              <a:ext cx="4591049" cy="856658"/>
            </a:xfrm>
            <a:prstGeom prst="rect">
              <a:avLst/>
            </a:prstGeom>
          </p:spPr>
        </p:pic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0DA7F4E9-578E-DB5B-4CB9-9A15A74AC842}"/>
                </a:ext>
              </a:extLst>
            </p:cNvPr>
            <p:cNvSpPr/>
            <p:nvPr/>
          </p:nvSpPr>
          <p:spPr>
            <a:xfrm>
              <a:off x="464331" y="5801762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80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0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2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0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2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0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0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1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2" y="0"/>
                  </a:lnTo>
                  <a:lnTo>
                    <a:pt x="604290" y="8988"/>
                  </a:lnTo>
                  <a:lnTo>
                    <a:pt x="1099771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object 26">
              <a:extLst>
                <a:ext uri="{FF2B5EF4-FFF2-40B4-BE49-F238E27FC236}">
                  <a16:creationId xmlns:a16="http://schemas.microsoft.com/office/drawing/2014/main" id="{61E4B663-D11D-9BB5-B7FC-AC66CC598CA2}"/>
                </a:ext>
              </a:extLst>
            </p:cNvPr>
            <p:cNvSpPr/>
            <p:nvPr/>
          </p:nvSpPr>
          <p:spPr>
            <a:xfrm>
              <a:off x="678262" y="5017178"/>
              <a:ext cx="447675" cy="447675"/>
            </a:xfrm>
            <a:custGeom>
              <a:avLst/>
              <a:gdLst/>
              <a:ahLst/>
              <a:cxnLst/>
              <a:rect l="l" t="t" r="r" b="b"/>
              <a:pathLst>
                <a:path w="447675" h="447675">
                  <a:moveTo>
                    <a:pt x="411606" y="346451"/>
                  </a:moveTo>
                  <a:lnTo>
                    <a:pt x="36068" y="346451"/>
                  </a:lnTo>
                  <a:lnTo>
                    <a:pt x="22031" y="343609"/>
                  </a:lnTo>
                  <a:lnTo>
                    <a:pt x="10560" y="335868"/>
                  </a:lnTo>
                  <a:lnTo>
                    <a:pt x="3700" y="325709"/>
                  </a:lnTo>
                  <a:lnTo>
                    <a:pt x="2833" y="324400"/>
                  </a:lnTo>
                  <a:lnTo>
                    <a:pt x="0" y="310383"/>
                  </a:lnTo>
                  <a:lnTo>
                    <a:pt x="0" y="36068"/>
                  </a:lnTo>
                  <a:lnTo>
                    <a:pt x="2841" y="22050"/>
                  </a:lnTo>
                  <a:lnTo>
                    <a:pt x="10583" y="10583"/>
                  </a:lnTo>
                  <a:lnTo>
                    <a:pt x="22050" y="2841"/>
                  </a:lnTo>
                  <a:lnTo>
                    <a:pt x="36068" y="0"/>
                  </a:lnTo>
                  <a:lnTo>
                    <a:pt x="411427" y="0"/>
                  </a:lnTo>
                  <a:lnTo>
                    <a:pt x="425448" y="2841"/>
                  </a:lnTo>
                  <a:lnTo>
                    <a:pt x="436935" y="10583"/>
                  </a:lnTo>
                  <a:lnTo>
                    <a:pt x="439535" y="14409"/>
                  </a:lnTo>
                  <a:lnTo>
                    <a:pt x="36068" y="14409"/>
                  </a:lnTo>
                  <a:lnTo>
                    <a:pt x="27724" y="16107"/>
                  </a:lnTo>
                  <a:lnTo>
                    <a:pt x="14409" y="36068"/>
                  </a:lnTo>
                  <a:lnTo>
                    <a:pt x="14409" y="310383"/>
                  </a:lnTo>
                  <a:lnTo>
                    <a:pt x="16107" y="318826"/>
                  </a:lnTo>
                  <a:lnTo>
                    <a:pt x="20741" y="325709"/>
                  </a:lnTo>
                  <a:lnTo>
                    <a:pt x="27624" y="330344"/>
                  </a:lnTo>
                  <a:lnTo>
                    <a:pt x="36068" y="332042"/>
                  </a:lnTo>
                  <a:lnTo>
                    <a:pt x="439701" y="332042"/>
                  </a:lnTo>
                  <a:lnTo>
                    <a:pt x="437125" y="335868"/>
                  </a:lnTo>
                  <a:lnTo>
                    <a:pt x="425662" y="343609"/>
                  </a:lnTo>
                  <a:lnTo>
                    <a:pt x="411606" y="346451"/>
                  </a:lnTo>
                  <a:close/>
                </a:path>
                <a:path w="447675" h="447675">
                  <a:moveTo>
                    <a:pt x="439701" y="332042"/>
                  </a:moveTo>
                  <a:lnTo>
                    <a:pt x="411427" y="332042"/>
                  </a:lnTo>
                  <a:lnTo>
                    <a:pt x="419871" y="330344"/>
                  </a:lnTo>
                  <a:lnTo>
                    <a:pt x="426754" y="325709"/>
                  </a:lnTo>
                  <a:lnTo>
                    <a:pt x="431388" y="318826"/>
                  </a:lnTo>
                  <a:lnTo>
                    <a:pt x="433086" y="310383"/>
                  </a:lnTo>
                  <a:lnTo>
                    <a:pt x="433086" y="36068"/>
                  </a:lnTo>
                  <a:lnTo>
                    <a:pt x="431388" y="27624"/>
                  </a:lnTo>
                  <a:lnTo>
                    <a:pt x="426754" y="20741"/>
                  </a:lnTo>
                  <a:lnTo>
                    <a:pt x="419871" y="16107"/>
                  </a:lnTo>
                  <a:lnTo>
                    <a:pt x="411427" y="14409"/>
                  </a:lnTo>
                  <a:lnTo>
                    <a:pt x="439535" y="14409"/>
                  </a:lnTo>
                  <a:lnTo>
                    <a:pt x="444729" y="22050"/>
                  </a:lnTo>
                  <a:lnTo>
                    <a:pt x="447674" y="36068"/>
                  </a:lnTo>
                  <a:lnTo>
                    <a:pt x="447674" y="310383"/>
                  </a:lnTo>
                  <a:lnTo>
                    <a:pt x="444845" y="324400"/>
                  </a:lnTo>
                  <a:lnTo>
                    <a:pt x="439701" y="332042"/>
                  </a:lnTo>
                  <a:close/>
                </a:path>
                <a:path w="447675" h="447675">
                  <a:moveTo>
                    <a:pt x="412143" y="288724"/>
                  </a:moveTo>
                  <a:lnTo>
                    <a:pt x="35352" y="288724"/>
                  </a:lnTo>
                  <a:lnTo>
                    <a:pt x="28908" y="282280"/>
                  </a:lnTo>
                  <a:lnTo>
                    <a:pt x="28908" y="35352"/>
                  </a:lnTo>
                  <a:lnTo>
                    <a:pt x="35352" y="28908"/>
                  </a:lnTo>
                  <a:lnTo>
                    <a:pt x="412143" y="28908"/>
                  </a:lnTo>
                  <a:lnTo>
                    <a:pt x="418587" y="35352"/>
                  </a:lnTo>
                  <a:lnTo>
                    <a:pt x="418587" y="43317"/>
                  </a:lnTo>
                  <a:lnTo>
                    <a:pt x="43317" y="43317"/>
                  </a:lnTo>
                  <a:lnTo>
                    <a:pt x="43317" y="274315"/>
                  </a:lnTo>
                  <a:lnTo>
                    <a:pt x="418587" y="274315"/>
                  </a:lnTo>
                  <a:lnTo>
                    <a:pt x="418587" y="282280"/>
                  </a:lnTo>
                  <a:lnTo>
                    <a:pt x="412143" y="288724"/>
                  </a:lnTo>
                  <a:close/>
                </a:path>
                <a:path w="447675" h="447675">
                  <a:moveTo>
                    <a:pt x="418587" y="274315"/>
                  </a:moveTo>
                  <a:lnTo>
                    <a:pt x="404178" y="274315"/>
                  </a:lnTo>
                  <a:lnTo>
                    <a:pt x="404178" y="43317"/>
                  </a:lnTo>
                  <a:lnTo>
                    <a:pt x="418587" y="43317"/>
                  </a:lnTo>
                  <a:lnTo>
                    <a:pt x="418587" y="274315"/>
                  </a:lnTo>
                  <a:close/>
                </a:path>
                <a:path w="447675" h="447675">
                  <a:moveTo>
                    <a:pt x="227775" y="317632"/>
                  </a:moveTo>
                  <a:lnTo>
                    <a:pt x="219720" y="317632"/>
                  </a:lnTo>
                  <a:lnTo>
                    <a:pt x="216498" y="314410"/>
                  </a:lnTo>
                  <a:lnTo>
                    <a:pt x="216498" y="306355"/>
                  </a:lnTo>
                  <a:lnTo>
                    <a:pt x="219720" y="303133"/>
                  </a:lnTo>
                  <a:lnTo>
                    <a:pt x="227775" y="303133"/>
                  </a:lnTo>
                  <a:lnTo>
                    <a:pt x="230997" y="306355"/>
                  </a:lnTo>
                  <a:lnTo>
                    <a:pt x="230997" y="314410"/>
                  </a:lnTo>
                  <a:lnTo>
                    <a:pt x="227775" y="317632"/>
                  </a:lnTo>
                  <a:close/>
                </a:path>
                <a:path w="447675" h="447675">
                  <a:moveTo>
                    <a:pt x="167631" y="404178"/>
                  </a:moveTo>
                  <a:lnTo>
                    <a:pt x="152864" y="404178"/>
                  </a:lnTo>
                  <a:lnTo>
                    <a:pt x="164410" y="346451"/>
                  </a:lnTo>
                  <a:lnTo>
                    <a:pt x="179177" y="346451"/>
                  </a:lnTo>
                  <a:lnTo>
                    <a:pt x="167631" y="404178"/>
                  </a:lnTo>
                  <a:close/>
                </a:path>
                <a:path w="447675" h="447675">
                  <a:moveTo>
                    <a:pt x="294810" y="404178"/>
                  </a:moveTo>
                  <a:lnTo>
                    <a:pt x="279953" y="404178"/>
                  </a:lnTo>
                  <a:lnTo>
                    <a:pt x="268408" y="346451"/>
                  </a:lnTo>
                  <a:lnTo>
                    <a:pt x="283264" y="346451"/>
                  </a:lnTo>
                  <a:lnTo>
                    <a:pt x="294810" y="404178"/>
                  </a:lnTo>
                  <a:close/>
                </a:path>
                <a:path w="447675" h="447675">
                  <a:moveTo>
                    <a:pt x="350568" y="447495"/>
                  </a:moveTo>
                  <a:lnTo>
                    <a:pt x="97106" y="447495"/>
                  </a:lnTo>
                  <a:lnTo>
                    <a:pt x="93884" y="444273"/>
                  </a:lnTo>
                  <a:lnTo>
                    <a:pt x="93884" y="440246"/>
                  </a:lnTo>
                  <a:lnTo>
                    <a:pt x="96739" y="426190"/>
                  </a:lnTo>
                  <a:lnTo>
                    <a:pt x="101858" y="418587"/>
                  </a:lnTo>
                  <a:lnTo>
                    <a:pt x="104484" y="414728"/>
                  </a:lnTo>
                  <a:lnTo>
                    <a:pt x="115959" y="407007"/>
                  </a:lnTo>
                  <a:lnTo>
                    <a:pt x="129952" y="404178"/>
                  </a:lnTo>
                  <a:lnTo>
                    <a:pt x="317722" y="404178"/>
                  </a:lnTo>
                  <a:lnTo>
                    <a:pt x="331739" y="407007"/>
                  </a:lnTo>
                  <a:lnTo>
                    <a:pt x="343207" y="414728"/>
                  </a:lnTo>
                  <a:lnTo>
                    <a:pt x="345813" y="418587"/>
                  </a:lnTo>
                  <a:lnTo>
                    <a:pt x="120734" y="418587"/>
                  </a:lnTo>
                  <a:lnTo>
                    <a:pt x="112500" y="424315"/>
                  </a:lnTo>
                  <a:lnTo>
                    <a:pt x="109457" y="432997"/>
                  </a:lnTo>
                  <a:lnTo>
                    <a:pt x="352324" y="432997"/>
                  </a:lnTo>
                  <a:lnTo>
                    <a:pt x="353790" y="440246"/>
                  </a:lnTo>
                  <a:lnTo>
                    <a:pt x="353790" y="444273"/>
                  </a:lnTo>
                  <a:lnTo>
                    <a:pt x="350568" y="447495"/>
                  </a:lnTo>
                  <a:close/>
                </a:path>
                <a:path w="447675" h="447675">
                  <a:moveTo>
                    <a:pt x="352324" y="432997"/>
                  </a:moveTo>
                  <a:lnTo>
                    <a:pt x="337948" y="432997"/>
                  </a:lnTo>
                  <a:lnTo>
                    <a:pt x="335538" y="426190"/>
                  </a:lnTo>
                  <a:lnTo>
                    <a:pt x="334779" y="424315"/>
                  </a:lnTo>
                  <a:lnTo>
                    <a:pt x="326672" y="418587"/>
                  </a:lnTo>
                  <a:lnTo>
                    <a:pt x="345813" y="418587"/>
                  </a:lnTo>
                  <a:lnTo>
                    <a:pt x="350948" y="426190"/>
                  </a:lnTo>
                  <a:lnTo>
                    <a:pt x="352324" y="432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object 27">
              <a:extLst>
                <a:ext uri="{FF2B5EF4-FFF2-40B4-BE49-F238E27FC236}">
                  <a16:creationId xmlns:a16="http://schemas.microsoft.com/office/drawing/2014/main" id="{363BDA1F-DA89-FDC8-3A30-CDB309959046}"/>
                </a:ext>
              </a:extLst>
            </p:cNvPr>
            <p:cNvSpPr/>
            <p:nvPr/>
          </p:nvSpPr>
          <p:spPr>
            <a:xfrm>
              <a:off x="652886" y="5998272"/>
              <a:ext cx="495300" cy="494030"/>
            </a:xfrm>
            <a:custGeom>
              <a:avLst/>
              <a:gdLst/>
              <a:ahLst/>
              <a:cxnLst/>
              <a:rect l="l" t="t" r="r" b="b"/>
              <a:pathLst>
                <a:path w="495300" h="494029">
                  <a:moveTo>
                    <a:pt x="41274" y="403859"/>
                  </a:moveTo>
                  <a:lnTo>
                    <a:pt x="33019" y="403859"/>
                  </a:lnTo>
                  <a:lnTo>
                    <a:pt x="20174" y="401319"/>
                  </a:lnTo>
                  <a:lnTo>
                    <a:pt x="9677" y="393699"/>
                  </a:lnTo>
                  <a:lnTo>
                    <a:pt x="2597" y="383539"/>
                  </a:lnTo>
                  <a:lnTo>
                    <a:pt x="0" y="370839"/>
                  </a:lnTo>
                  <a:lnTo>
                    <a:pt x="803" y="363219"/>
                  </a:lnTo>
                  <a:lnTo>
                    <a:pt x="3087" y="356869"/>
                  </a:lnTo>
                  <a:lnTo>
                    <a:pt x="6665" y="350519"/>
                  </a:lnTo>
                  <a:lnTo>
                    <a:pt x="11350" y="346709"/>
                  </a:lnTo>
                  <a:lnTo>
                    <a:pt x="8332" y="323849"/>
                  </a:lnTo>
                  <a:lnTo>
                    <a:pt x="11532" y="299719"/>
                  </a:lnTo>
                  <a:lnTo>
                    <a:pt x="20832" y="274319"/>
                  </a:lnTo>
                  <a:lnTo>
                    <a:pt x="36115" y="247649"/>
                  </a:lnTo>
                  <a:lnTo>
                    <a:pt x="19662" y="218439"/>
                  </a:lnTo>
                  <a:lnTo>
                    <a:pt x="10270" y="190499"/>
                  </a:lnTo>
                  <a:lnTo>
                    <a:pt x="8558" y="165099"/>
                  </a:lnTo>
                  <a:lnTo>
                    <a:pt x="8472" y="163829"/>
                  </a:lnTo>
                  <a:lnTo>
                    <a:pt x="14800" y="138429"/>
                  </a:lnTo>
                  <a:lnTo>
                    <a:pt x="49554" y="100329"/>
                  </a:lnTo>
                  <a:lnTo>
                    <a:pt x="104997" y="83819"/>
                  </a:lnTo>
                  <a:lnTo>
                    <a:pt x="126254" y="82549"/>
                  </a:lnTo>
                  <a:lnTo>
                    <a:pt x="148783" y="82549"/>
                  </a:lnTo>
                  <a:lnTo>
                    <a:pt x="152488" y="74929"/>
                  </a:lnTo>
                  <a:lnTo>
                    <a:pt x="156393" y="67309"/>
                  </a:lnTo>
                  <a:lnTo>
                    <a:pt x="160491" y="59689"/>
                  </a:lnTo>
                  <a:lnTo>
                    <a:pt x="164777" y="53339"/>
                  </a:lnTo>
                  <a:lnTo>
                    <a:pt x="159908" y="48259"/>
                  </a:lnTo>
                  <a:lnTo>
                    <a:pt x="156844" y="40639"/>
                  </a:lnTo>
                  <a:lnTo>
                    <a:pt x="156844" y="31749"/>
                  </a:lnTo>
                  <a:lnTo>
                    <a:pt x="159442" y="19049"/>
                  </a:lnTo>
                  <a:lnTo>
                    <a:pt x="166522" y="8889"/>
                  </a:lnTo>
                  <a:lnTo>
                    <a:pt x="177019" y="2539"/>
                  </a:lnTo>
                  <a:lnTo>
                    <a:pt x="189864" y="0"/>
                  </a:lnTo>
                  <a:lnTo>
                    <a:pt x="198539" y="0"/>
                  </a:lnTo>
                  <a:lnTo>
                    <a:pt x="206407" y="2539"/>
                  </a:lnTo>
                  <a:lnTo>
                    <a:pt x="212308" y="8889"/>
                  </a:lnTo>
                  <a:lnTo>
                    <a:pt x="281866" y="8889"/>
                  </a:lnTo>
                  <a:lnTo>
                    <a:pt x="292016" y="15239"/>
                  </a:lnTo>
                  <a:lnTo>
                    <a:pt x="180771" y="15239"/>
                  </a:lnTo>
                  <a:lnTo>
                    <a:pt x="173354" y="22859"/>
                  </a:lnTo>
                  <a:lnTo>
                    <a:pt x="173354" y="41909"/>
                  </a:lnTo>
                  <a:lnTo>
                    <a:pt x="180771" y="48259"/>
                  </a:lnTo>
                  <a:lnTo>
                    <a:pt x="218517" y="48259"/>
                  </a:lnTo>
                  <a:lnTo>
                    <a:pt x="213207" y="55879"/>
                  </a:lnTo>
                  <a:lnTo>
                    <a:pt x="202710" y="62229"/>
                  </a:lnTo>
                  <a:lnTo>
                    <a:pt x="196287" y="63499"/>
                  </a:lnTo>
                  <a:lnTo>
                    <a:pt x="178224" y="63499"/>
                  </a:lnTo>
                  <a:lnTo>
                    <a:pt x="173999" y="69849"/>
                  </a:lnTo>
                  <a:lnTo>
                    <a:pt x="170001" y="76199"/>
                  </a:lnTo>
                  <a:lnTo>
                    <a:pt x="166325" y="83819"/>
                  </a:lnTo>
                  <a:lnTo>
                    <a:pt x="186030" y="86359"/>
                  </a:lnTo>
                  <a:lnTo>
                    <a:pt x="206233" y="90169"/>
                  </a:lnTo>
                  <a:lnTo>
                    <a:pt x="226830" y="95249"/>
                  </a:lnTo>
                  <a:lnTo>
                    <a:pt x="235184" y="97789"/>
                  </a:lnTo>
                  <a:lnTo>
                    <a:pt x="134433" y="97789"/>
                  </a:lnTo>
                  <a:lnTo>
                    <a:pt x="101631" y="100329"/>
                  </a:lnTo>
                  <a:lnTo>
                    <a:pt x="58242" y="114299"/>
                  </a:lnTo>
                  <a:lnTo>
                    <a:pt x="29892" y="144779"/>
                  </a:lnTo>
                  <a:lnTo>
                    <a:pt x="24882" y="165099"/>
                  </a:lnTo>
                  <a:lnTo>
                    <a:pt x="26264" y="186689"/>
                  </a:lnTo>
                  <a:lnTo>
                    <a:pt x="33619" y="209549"/>
                  </a:lnTo>
                  <a:lnTo>
                    <a:pt x="46531" y="233679"/>
                  </a:lnTo>
                  <a:lnTo>
                    <a:pt x="67542" y="233679"/>
                  </a:lnTo>
                  <a:lnTo>
                    <a:pt x="56495" y="247649"/>
                  </a:lnTo>
                  <a:lnTo>
                    <a:pt x="68384" y="261619"/>
                  </a:lnTo>
                  <a:lnTo>
                    <a:pt x="46595" y="261619"/>
                  </a:lnTo>
                  <a:lnTo>
                    <a:pt x="35109" y="281939"/>
                  </a:lnTo>
                  <a:lnTo>
                    <a:pt x="27888" y="302259"/>
                  </a:lnTo>
                  <a:lnTo>
                    <a:pt x="25015" y="321309"/>
                  </a:lnTo>
                  <a:lnTo>
                    <a:pt x="26459" y="337819"/>
                  </a:lnTo>
                  <a:lnTo>
                    <a:pt x="26570" y="339089"/>
                  </a:lnTo>
                  <a:lnTo>
                    <a:pt x="39442" y="339089"/>
                  </a:lnTo>
                  <a:lnTo>
                    <a:pt x="45865" y="340359"/>
                  </a:lnTo>
                  <a:lnTo>
                    <a:pt x="56362" y="347979"/>
                  </a:lnTo>
                  <a:lnTo>
                    <a:pt x="60787" y="354329"/>
                  </a:lnTo>
                  <a:lnTo>
                    <a:pt x="23926" y="354329"/>
                  </a:lnTo>
                  <a:lnTo>
                    <a:pt x="16509" y="361949"/>
                  </a:lnTo>
                  <a:lnTo>
                    <a:pt x="16509" y="379729"/>
                  </a:lnTo>
                  <a:lnTo>
                    <a:pt x="23926" y="387349"/>
                  </a:lnTo>
                  <a:lnTo>
                    <a:pt x="76949" y="387349"/>
                  </a:lnTo>
                  <a:lnTo>
                    <a:pt x="80193" y="388619"/>
                  </a:lnTo>
                  <a:lnTo>
                    <a:pt x="98689" y="392429"/>
                  </a:lnTo>
                  <a:lnTo>
                    <a:pt x="119289" y="394969"/>
                  </a:lnTo>
                  <a:lnTo>
                    <a:pt x="239344" y="394969"/>
                  </a:lnTo>
                  <a:lnTo>
                    <a:pt x="235159" y="396239"/>
                  </a:lnTo>
                  <a:lnTo>
                    <a:pt x="54528" y="396239"/>
                  </a:lnTo>
                  <a:lnTo>
                    <a:pt x="48723" y="401319"/>
                  </a:lnTo>
                  <a:lnTo>
                    <a:pt x="41274" y="403859"/>
                  </a:lnTo>
                  <a:close/>
                </a:path>
                <a:path w="495300" h="494029">
                  <a:moveTo>
                    <a:pt x="281866" y="8889"/>
                  </a:moveTo>
                  <a:lnTo>
                    <a:pt x="212308" y="8889"/>
                  </a:lnTo>
                  <a:lnTo>
                    <a:pt x="229701" y="1269"/>
                  </a:lnTo>
                  <a:lnTo>
                    <a:pt x="238613" y="0"/>
                  </a:lnTo>
                  <a:lnTo>
                    <a:pt x="247649" y="0"/>
                  </a:lnTo>
                  <a:lnTo>
                    <a:pt x="275777" y="5079"/>
                  </a:lnTo>
                  <a:lnTo>
                    <a:pt x="281866" y="8889"/>
                  </a:lnTo>
                  <a:close/>
                </a:path>
                <a:path w="495300" h="494029">
                  <a:moveTo>
                    <a:pt x="218517" y="48259"/>
                  </a:moveTo>
                  <a:lnTo>
                    <a:pt x="198958" y="48259"/>
                  </a:lnTo>
                  <a:lnTo>
                    <a:pt x="206374" y="41909"/>
                  </a:lnTo>
                  <a:lnTo>
                    <a:pt x="206374" y="22859"/>
                  </a:lnTo>
                  <a:lnTo>
                    <a:pt x="198958" y="15239"/>
                  </a:lnTo>
                  <a:lnTo>
                    <a:pt x="247649" y="15239"/>
                  </a:lnTo>
                  <a:lnTo>
                    <a:pt x="227652" y="19049"/>
                  </a:lnTo>
                  <a:lnTo>
                    <a:pt x="221143" y="22859"/>
                  </a:lnTo>
                  <a:lnTo>
                    <a:pt x="222175" y="25399"/>
                  </a:lnTo>
                  <a:lnTo>
                    <a:pt x="222884" y="29209"/>
                  </a:lnTo>
                  <a:lnTo>
                    <a:pt x="222884" y="31749"/>
                  </a:lnTo>
                  <a:lnTo>
                    <a:pt x="220287" y="45719"/>
                  </a:lnTo>
                  <a:lnTo>
                    <a:pt x="218517" y="48259"/>
                  </a:lnTo>
                  <a:close/>
                </a:path>
                <a:path w="495300" h="494029">
                  <a:moveTo>
                    <a:pt x="320959" y="101599"/>
                  </a:moveTo>
                  <a:lnTo>
                    <a:pt x="247714" y="101599"/>
                  </a:lnTo>
                  <a:lnTo>
                    <a:pt x="268596" y="95249"/>
                  </a:lnTo>
                  <a:lnTo>
                    <a:pt x="289130" y="90169"/>
                  </a:lnTo>
                  <a:lnTo>
                    <a:pt x="309271" y="86359"/>
                  </a:lnTo>
                  <a:lnTo>
                    <a:pt x="328974" y="83819"/>
                  </a:lnTo>
                  <a:lnTo>
                    <a:pt x="311383" y="54609"/>
                  </a:lnTo>
                  <a:lnTo>
                    <a:pt x="291565" y="33019"/>
                  </a:lnTo>
                  <a:lnTo>
                    <a:pt x="270119" y="20319"/>
                  </a:lnTo>
                  <a:lnTo>
                    <a:pt x="247649" y="15239"/>
                  </a:lnTo>
                  <a:lnTo>
                    <a:pt x="292016" y="15239"/>
                  </a:lnTo>
                  <a:lnTo>
                    <a:pt x="302166" y="21589"/>
                  </a:lnTo>
                  <a:lnTo>
                    <a:pt x="326021" y="46989"/>
                  </a:lnTo>
                  <a:lnTo>
                    <a:pt x="346548" y="82549"/>
                  </a:lnTo>
                  <a:lnTo>
                    <a:pt x="373817" y="82549"/>
                  </a:lnTo>
                  <a:lnTo>
                    <a:pt x="398771" y="85089"/>
                  </a:lnTo>
                  <a:lnTo>
                    <a:pt x="421161" y="90169"/>
                  </a:lnTo>
                  <a:lnTo>
                    <a:pt x="440739" y="97789"/>
                  </a:lnTo>
                  <a:lnTo>
                    <a:pt x="482123" y="97789"/>
                  </a:lnTo>
                  <a:lnTo>
                    <a:pt x="483872" y="99059"/>
                  </a:lnTo>
                  <a:lnTo>
                    <a:pt x="353481" y="99059"/>
                  </a:lnTo>
                  <a:lnTo>
                    <a:pt x="353945" y="100329"/>
                  </a:lnTo>
                  <a:lnTo>
                    <a:pt x="336133" y="100329"/>
                  </a:lnTo>
                  <a:lnTo>
                    <a:pt x="320959" y="101599"/>
                  </a:lnTo>
                  <a:close/>
                </a:path>
                <a:path w="495300" h="494029">
                  <a:moveTo>
                    <a:pt x="189864" y="64769"/>
                  </a:moveTo>
                  <a:lnTo>
                    <a:pt x="181867" y="64769"/>
                  </a:lnTo>
                  <a:lnTo>
                    <a:pt x="178224" y="63499"/>
                  </a:lnTo>
                  <a:lnTo>
                    <a:pt x="196287" y="63499"/>
                  </a:lnTo>
                  <a:lnTo>
                    <a:pt x="189864" y="64769"/>
                  </a:lnTo>
                  <a:close/>
                </a:path>
                <a:path w="495300" h="494029">
                  <a:moveTo>
                    <a:pt x="482123" y="97789"/>
                  </a:moveTo>
                  <a:lnTo>
                    <a:pt x="440739" y="97789"/>
                  </a:lnTo>
                  <a:lnTo>
                    <a:pt x="446543" y="92709"/>
                  </a:lnTo>
                  <a:lnTo>
                    <a:pt x="453992" y="90169"/>
                  </a:lnTo>
                  <a:lnTo>
                    <a:pt x="462279" y="90169"/>
                  </a:lnTo>
                  <a:lnTo>
                    <a:pt x="475125" y="92709"/>
                  </a:lnTo>
                  <a:lnTo>
                    <a:pt x="482123" y="97789"/>
                  </a:lnTo>
                  <a:close/>
                </a:path>
                <a:path w="495300" h="494029">
                  <a:moveTo>
                    <a:pt x="177176" y="149859"/>
                  </a:moveTo>
                  <a:lnTo>
                    <a:pt x="142850" y="149859"/>
                  </a:lnTo>
                  <a:lnTo>
                    <a:pt x="154968" y="143509"/>
                  </a:lnTo>
                  <a:lnTo>
                    <a:pt x="167365" y="135889"/>
                  </a:lnTo>
                  <a:lnTo>
                    <a:pt x="192896" y="123189"/>
                  </a:lnTo>
                  <a:lnTo>
                    <a:pt x="200036" y="120649"/>
                  </a:lnTo>
                  <a:lnTo>
                    <a:pt x="207185" y="116839"/>
                  </a:lnTo>
                  <a:lnTo>
                    <a:pt x="221498" y="111759"/>
                  </a:lnTo>
                  <a:lnTo>
                    <a:pt x="205484" y="106679"/>
                  </a:lnTo>
                  <a:lnTo>
                    <a:pt x="159263" y="99059"/>
                  </a:lnTo>
                  <a:lnTo>
                    <a:pt x="139399" y="99059"/>
                  </a:lnTo>
                  <a:lnTo>
                    <a:pt x="136852" y="97789"/>
                  </a:lnTo>
                  <a:lnTo>
                    <a:pt x="235184" y="97789"/>
                  </a:lnTo>
                  <a:lnTo>
                    <a:pt x="247714" y="101599"/>
                  </a:lnTo>
                  <a:lnTo>
                    <a:pt x="320959" y="101599"/>
                  </a:lnTo>
                  <a:lnTo>
                    <a:pt x="289730" y="106679"/>
                  </a:lnTo>
                  <a:lnTo>
                    <a:pt x="273704" y="110489"/>
                  </a:lnTo>
                  <a:lnTo>
                    <a:pt x="280887" y="114299"/>
                  </a:lnTo>
                  <a:lnTo>
                    <a:pt x="288070" y="116839"/>
                  </a:lnTo>
                  <a:lnTo>
                    <a:pt x="292859" y="119379"/>
                  </a:lnTo>
                  <a:lnTo>
                    <a:pt x="247682" y="119379"/>
                  </a:lnTo>
                  <a:lnTo>
                    <a:pt x="235789" y="123189"/>
                  </a:lnTo>
                  <a:lnTo>
                    <a:pt x="199893" y="138429"/>
                  </a:lnTo>
                  <a:lnTo>
                    <a:pt x="183872" y="146049"/>
                  </a:lnTo>
                  <a:lnTo>
                    <a:pt x="177176" y="149859"/>
                  </a:lnTo>
                  <a:close/>
                </a:path>
                <a:path w="495300" h="494029">
                  <a:moveTo>
                    <a:pt x="67542" y="233679"/>
                  </a:moveTo>
                  <a:lnTo>
                    <a:pt x="46531" y="233679"/>
                  </a:lnTo>
                  <a:lnTo>
                    <a:pt x="62405" y="214629"/>
                  </a:lnTo>
                  <a:lnTo>
                    <a:pt x="80631" y="196849"/>
                  </a:lnTo>
                  <a:lnTo>
                    <a:pt x="101009" y="180339"/>
                  </a:lnTo>
                  <a:lnTo>
                    <a:pt x="123341" y="163829"/>
                  </a:lnTo>
                  <a:lnTo>
                    <a:pt x="126958" y="146049"/>
                  </a:lnTo>
                  <a:lnTo>
                    <a:pt x="131265" y="129539"/>
                  </a:lnTo>
                  <a:lnTo>
                    <a:pt x="136237" y="114299"/>
                  </a:lnTo>
                  <a:lnTo>
                    <a:pt x="141850" y="99059"/>
                  </a:lnTo>
                  <a:lnTo>
                    <a:pt x="159263" y="99059"/>
                  </a:lnTo>
                  <a:lnTo>
                    <a:pt x="154495" y="111759"/>
                  </a:lnTo>
                  <a:lnTo>
                    <a:pt x="150161" y="124459"/>
                  </a:lnTo>
                  <a:lnTo>
                    <a:pt x="146276" y="137159"/>
                  </a:lnTo>
                  <a:lnTo>
                    <a:pt x="142850" y="149859"/>
                  </a:lnTo>
                  <a:lnTo>
                    <a:pt x="177176" y="149859"/>
                  </a:lnTo>
                  <a:lnTo>
                    <a:pt x="168248" y="154939"/>
                  </a:lnTo>
                  <a:lnTo>
                    <a:pt x="153064" y="163829"/>
                  </a:lnTo>
                  <a:lnTo>
                    <a:pt x="138367" y="172719"/>
                  </a:lnTo>
                  <a:lnTo>
                    <a:pt x="136227" y="186689"/>
                  </a:lnTo>
                  <a:lnTo>
                    <a:pt x="119536" y="186689"/>
                  </a:lnTo>
                  <a:lnTo>
                    <a:pt x="101201" y="200659"/>
                  </a:lnTo>
                  <a:lnTo>
                    <a:pt x="84496" y="215899"/>
                  </a:lnTo>
                  <a:lnTo>
                    <a:pt x="69551" y="231139"/>
                  </a:lnTo>
                  <a:lnTo>
                    <a:pt x="67542" y="233679"/>
                  </a:lnTo>
                  <a:close/>
                </a:path>
                <a:path w="495300" h="494029">
                  <a:moveTo>
                    <a:pt x="466633" y="156209"/>
                  </a:moveTo>
                  <a:lnTo>
                    <a:pt x="462279" y="156209"/>
                  </a:lnTo>
                  <a:lnTo>
                    <a:pt x="449434" y="153669"/>
                  </a:lnTo>
                  <a:lnTo>
                    <a:pt x="438937" y="146049"/>
                  </a:lnTo>
                  <a:lnTo>
                    <a:pt x="431857" y="135889"/>
                  </a:lnTo>
                  <a:lnTo>
                    <a:pt x="429259" y="123189"/>
                  </a:lnTo>
                  <a:lnTo>
                    <a:pt x="429259" y="119379"/>
                  </a:lnTo>
                  <a:lnTo>
                    <a:pt x="430066" y="115569"/>
                  </a:lnTo>
                  <a:lnTo>
                    <a:pt x="431323" y="111759"/>
                  </a:lnTo>
                  <a:lnTo>
                    <a:pt x="415106" y="105409"/>
                  </a:lnTo>
                  <a:lnTo>
                    <a:pt x="396610" y="101599"/>
                  </a:lnTo>
                  <a:lnTo>
                    <a:pt x="376010" y="99059"/>
                  </a:lnTo>
                  <a:lnTo>
                    <a:pt x="483872" y="99059"/>
                  </a:lnTo>
                  <a:lnTo>
                    <a:pt x="485622" y="100329"/>
                  </a:lnTo>
                  <a:lnTo>
                    <a:pt x="490047" y="106679"/>
                  </a:lnTo>
                  <a:lnTo>
                    <a:pt x="453186" y="106679"/>
                  </a:lnTo>
                  <a:lnTo>
                    <a:pt x="445769" y="114299"/>
                  </a:lnTo>
                  <a:lnTo>
                    <a:pt x="445769" y="132079"/>
                  </a:lnTo>
                  <a:lnTo>
                    <a:pt x="453186" y="139699"/>
                  </a:lnTo>
                  <a:lnTo>
                    <a:pt x="490781" y="139699"/>
                  </a:lnTo>
                  <a:lnTo>
                    <a:pt x="488634" y="143509"/>
                  </a:lnTo>
                  <a:lnTo>
                    <a:pt x="483949" y="147319"/>
                  </a:lnTo>
                  <a:lnTo>
                    <a:pt x="484955" y="154939"/>
                  </a:lnTo>
                  <a:lnTo>
                    <a:pt x="468729" y="154939"/>
                  </a:lnTo>
                  <a:lnTo>
                    <a:pt x="466633" y="156209"/>
                  </a:lnTo>
                  <a:close/>
                </a:path>
                <a:path w="495300" h="494029">
                  <a:moveTo>
                    <a:pt x="369116" y="149859"/>
                  </a:moveTo>
                  <a:lnTo>
                    <a:pt x="352417" y="149859"/>
                  </a:lnTo>
                  <a:lnTo>
                    <a:pt x="349016" y="137159"/>
                  </a:lnTo>
                  <a:lnTo>
                    <a:pt x="345158" y="124459"/>
                  </a:lnTo>
                  <a:lnTo>
                    <a:pt x="340858" y="111759"/>
                  </a:lnTo>
                  <a:lnTo>
                    <a:pt x="336133" y="100329"/>
                  </a:lnTo>
                  <a:lnTo>
                    <a:pt x="353945" y="100329"/>
                  </a:lnTo>
                  <a:lnTo>
                    <a:pt x="359052" y="114299"/>
                  </a:lnTo>
                  <a:lnTo>
                    <a:pt x="363993" y="129539"/>
                  </a:lnTo>
                  <a:lnTo>
                    <a:pt x="368282" y="146049"/>
                  </a:lnTo>
                  <a:lnTo>
                    <a:pt x="369116" y="149859"/>
                  </a:lnTo>
                  <a:close/>
                </a:path>
                <a:path w="495300" h="494029">
                  <a:moveTo>
                    <a:pt x="490781" y="139699"/>
                  </a:moveTo>
                  <a:lnTo>
                    <a:pt x="471373" y="139699"/>
                  </a:lnTo>
                  <a:lnTo>
                    <a:pt x="478789" y="132079"/>
                  </a:lnTo>
                  <a:lnTo>
                    <a:pt x="478789" y="114299"/>
                  </a:lnTo>
                  <a:lnTo>
                    <a:pt x="471373" y="106679"/>
                  </a:lnTo>
                  <a:lnTo>
                    <a:pt x="490047" y="106679"/>
                  </a:lnTo>
                  <a:lnTo>
                    <a:pt x="492702" y="110489"/>
                  </a:lnTo>
                  <a:lnTo>
                    <a:pt x="495299" y="123189"/>
                  </a:lnTo>
                  <a:lnTo>
                    <a:pt x="494496" y="130809"/>
                  </a:lnTo>
                  <a:lnTo>
                    <a:pt x="492212" y="137159"/>
                  </a:lnTo>
                  <a:lnTo>
                    <a:pt x="490781" y="139699"/>
                  </a:lnTo>
                  <a:close/>
                </a:path>
                <a:path w="495300" h="494029">
                  <a:moveTo>
                    <a:pt x="292841" y="374649"/>
                  </a:moveTo>
                  <a:lnTo>
                    <a:pt x="247521" y="374649"/>
                  </a:lnTo>
                  <a:lnTo>
                    <a:pt x="259451" y="370839"/>
                  </a:lnTo>
                  <a:lnTo>
                    <a:pt x="295406" y="355599"/>
                  </a:lnTo>
                  <a:lnTo>
                    <a:pt x="342235" y="330199"/>
                  </a:lnTo>
                  <a:lnTo>
                    <a:pt x="361623" y="284479"/>
                  </a:lnTo>
                  <a:lnTo>
                    <a:pt x="362738" y="266699"/>
                  </a:lnTo>
                  <a:lnTo>
                    <a:pt x="362817" y="265429"/>
                  </a:lnTo>
                  <a:lnTo>
                    <a:pt x="363193" y="247649"/>
                  </a:lnTo>
                  <a:lnTo>
                    <a:pt x="363219" y="246379"/>
                  </a:lnTo>
                  <a:lnTo>
                    <a:pt x="362951" y="233679"/>
                  </a:lnTo>
                  <a:lnTo>
                    <a:pt x="359655" y="190499"/>
                  </a:lnTo>
                  <a:lnTo>
                    <a:pt x="327438" y="154939"/>
                  </a:lnTo>
                  <a:lnTo>
                    <a:pt x="259583" y="123189"/>
                  </a:lnTo>
                  <a:lnTo>
                    <a:pt x="247682" y="119379"/>
                  </a:lnTo>
                  <a:lnTo>
                    <a:pt x="292859" y="119379"/>
                  </a:lnTo>
                  <a:lnTo>
                    <a:pt x="295253" y="120649"/>
                  </a:lnTo>
                  <a:lnTo>
                    <a:pt x="302436" y="123189"/>
                  </a:lnTo>
                  <a:lnTo>
                    <a:pt x="315505" y="129539"/>
                  </a:lnTo>
                  <a:lnTo>
                    <a:pt x="328200" y="135889"/>
                  </a:lnTo>
                  <a:lnTo>
                    <a:pt x="340508" y="143509"/>
                  </a:lnTo>
                  <a:lnTo>
                    <a:pt x="352417" y="149859"/>
                  </a:lnTo>
                  <a:lnTo>
                    <a:pt x="369116" y="149859"/>
                  </a:lnTo>
                  <a:lnTo>
                    <a:pt x="371894" y="162559"/>
                  </a:lnTo>
                  <a:lnTo>
                    <a:pt x="394420" y="179069"/>
                  </a:lnTo>
                  <a:lnTo>
                    <a:pt x="403156" y="186689"/>
                  </a:lnTo>
                  <a:lnTo>
                    <a:pt x="375763" y="186689"/>
                  </a:lnTo>
                  <a:lnTo>
                    <a:pt x="377498" y="200659"/>
                  </a:lnTo>
                  <a:lnTo>
                    <a:pt x="378635" y="214629"/>
                  </a:lnTo>
                  <a:lnTo>
                    <a:pt x="378738" y="215899"/>
                  </a:lnTo>
                  <a:lnTo>
                    <a:pt x="379482" y="231139"/>
                  </a:lnTo>
                  <a:lnTo>
                    <a:pt x="379729" y="246379"/>
                  </a:lnTo>
                  <a:lnTo>
                    <a:pt x="379520" y="260349"/>
                  </a:lnTo>
                  <a:lnTo>
                    <a:pt x="379482" y="262889"/>
                  </a:lnTo>
                  <a:lnTo>
                    <a:pt x="378924" y="274319"/>
                  </a:lnTo>
                  <a:lnTo>
                    <a:pt x="378862" y="275589"/>
                  </a:lnTo>
                  <a:lnTo>
                    <a:pt x="378738" y="278129"/>
                  </a:lnTo>
                  <a:lnTo>
                    <a:pt x="377498" y="293369"/>
                  </a:lnTo>
                  <a:lnTo>
                    <a:pt x="375763" y="307339"/>
                  </a:lnTo>
                  <a:lnTo>
                    <a:pt x="402142" y="307339"/>
                  </a:lnTo>
                  <a:lnTo>
                    <a:pt x="394304" y="313689"/>
                  </a:lnTo>
                  <a:lnTo>
                    <a:pt x="371958" y="330199"/>
                  </a:lnTo>
                  <a:lnTo>
                    <a:pt x="369115" y="344169"/>
                  </a:lnTo>
                  <a:lnTo>
                    <a:pt x="352449" y="344169"/>
                  </a:lnTo>
                  <a:lnTo>
                    <a:pt x="340331" y="350519"/>
                  </a:lnTo>
                  <a:lnTo>
                    <a:pt x="327934" y="358139"/>
                  </a:lnTo>
                  <a:lnTo>
                    <a:pt x="302403" y="370839"/>
                  </a:lnTo>
                  <a:lnTo>
                    <a:pt x="295235" y="373379"/>
                  </a:lnTo>
                  <a:lnTo>
                    <a:pt x="292841" y="374649"/>
                  </a:lnTo>
                  <a:close/>
                </a:path>
                <a:path w="495300" h="494029">
                  <a:moveTo>
                    <a:pt x="467189" y="232409"/>
                  </a:moveTo>
                  <a:lnTo>
                    <a:pt x="448672" y="232409"/>
                  </a:lnTo>
                  <a:lnTo>
                    <a:pt x="460176" y="212089"/>
                  </a:lnTo>
                  <a:lnTo>
                    <a:pt x="467407" y="191769"/>
                  </a:lnTo>
                  <a:lnTo>
                    <a:pt x="470284" y="172719"/>
                  </a:lnTo>
                  <a:lnTo>
                    <a:pt x="468840" y="156209"/>
                  </a:lnTo>
                  <a:lnTo>
                    <a:pt x="468729" y="154939"/>
                  </a:lnTo>
                  <a:lnTo>
                    <a:pt x="484955" y="154939"/>
                  </a:lnTo>
                  <a:lnTo>
                    <a:pt x="486967" y="170179"/>
                  </a:lnTo>
                  <a:lnTo>
                    <a:pt x="483767" y="194309"/>
                  </a:lnTo>
                  <a:lnTo>
                    <a:pt x="474467" y="219709"/>
                  </a:lnTo>
                  <a:lnTo>
                    <a:pt x="467189" y="232409"/>
                  </a:lnTo>
                  <a:close/>
                </a:path>
                <a:path w="495300" h="494029">
                  <a:moveTo>
                    <a:pt x="136227" y="307339"/>
                  </a:moveTo>
                  <a:lnTo>
                    <a:pt x="119536" y="307339"/>
                  </a:lnTo>
                  <a:lnTo>
                    <a:pt x="117801" y="293369"/>
                  </a:lnTo>
                  <a:lnTo>
                    <a:pt x="116664" y="279399"/>
                  </a:lnTo>
                  <a:lnTo>
                    <a:pt x="116561" y="278129"/>
                  </a:lnTo>
                  <a:lnTo>
                    <a:pt x="116003" y="266699"/>
                  </a:lnTo>
                  <a:lnTo>
                    <a:pt x="115941" y="265429"/>
                  </a:lnTo>
                  <a:lnTo>
                    <a:pt x="115817" y="262889"/>
                  </a:lnTo>
                  <a:lnTo>
                    <a:pt x="115589" y="247649"/>
                  </a:lnTo>
                  <a:lnTo>
                    <a:pt x="115569" y="246379"/>
                  </a:lnTo>
                  <a:lnTo>
                    <a:pt x="115776" y="233679"/>
                  </a:lnTo>
                  <a:lnTo>
                    <a:pt x="115817" y="231139"/>
                  </a:lnTo>
                  <a:lnTo>
                    <a:pt x="116375" y="219709"/>
                  </a:lnTo>
                  <a:lnTo>
                    <a:pt x="116437" y="218439"/>
                  </a:lnTo>
                  <a:lnTo>
                    <a:pt x="116561" y="215899"/>
                  </a:lnTo>
                  <a:lnTo>
                    <a:pt x="117801" y="200659"/>
                  </a:lnTo>
                  <a:lnTo>
                    <a:pt x="119536" y="186689"/>
                  </a:lnTo>
                  <a:lnTo>
                    <a:pt x="136227" y="186689"/>
                  </a:lnTo>
                  <a:lnTo>
                    <a:pt x="135644" y="190499"/>
                  </a:lnTo>
                  <a:lnTo>
                    <a:pt x="133676" y="209549"/>
                  </a:lnTo>
                  <a:lnTo>
                    <a:pt x="132482" y="227329"/>
                  </a:lnTo>
                  <a:lnTo>
                    <a:pt x="132079" y="246379"/>
                  </a:lnTo>
                  <a:lnTo>
                    <a:pt x="132356" y="260349"/>
                  </a:lnTo>
                  <a:lnTo>
                    <a:pt x="132482" y="266699"/>
                  </a:lnTo>
                  <a:lnTo>
                    <a:pt x="133676" y="284479"/>
                  </a:lnTo>
                  <a:lnTo>
                    <a:pt x="135644" y="303529"/>
                  </a:lnTo>
                  <a:lnTo>
                    <a:pt x="136227" y="307339"/>
                  </a:lnTo>
                  <a:close/>
                </a:path>
                <a:path w="495300" h="494029">
                  <a:moveTo>
                    <a:pt x="402142" y="307339"/>
                  </a:moveTo>
                  <a:lnTo>
                    <a:pt x="375763" y="307339"/>
                  </a:lnTo>
                  <a:lnTo>
                    <a:pt x="394102" y="293369"/>
                  </a:lnTo>
                  <a:lnTo>
                    <a:pt x="410815" y="278129"/>
                  </a:lnTo>
                  <a:lnTo>
                    <a:pt x="425762" y="262889"/>
                  </a:lnTo>
                  <a:lnTo>
                    <a:pt x="438804" y="246379"/>
                  </a:lnTo>
                  <a:lnTo>
                    <a:pt x="425834" y="231139"/>
                  </a:lnTo>
                  <a:lnTo>
                    <a:pt x="410936" y="215899"/>
                  </a:lnTo>
                  <a:lnTo>
                    <a:pt x="394211" y="200659"/>
                  </a:lnTo>
                  <a:lnTo>
                    <a:pt x="375763" y="186689"/>
                  </a:lnTo>
                  <a:lnTo>
                    <a:pt x="403156" y="186689"/>
                  </a:lnTo>
                  <a:lnTo>
                    <a:pt x="414805" y="196849"/>
                  </a:lnTo>
                  <a:lnTo>
                    <a:pt x="432929" y="214629"/>
                  </a:lnTo>
                  <a:lnTo>
                    <a:pt x="448672" y="232409"/>
                  </a:lnTo>
                  <a:lnTo>
                    <a:pt x="467189" y="232409"/>
                  </a:lnTo>
                  <a:lnTo>
                    <a:pt x="459184" y="246379"/>
                  </a:lnTo>
                  <a:lnTo>
                    <a:pt x="467051" y="260349"/>
                  </a:lnTo>
                  <a:lnTo>
                    <a:pt x="448801" y="260349"/>
                  </a:lnTo>
                  <a:lnTo>
                    <a:pt x="432912" y="279399"/>
                  </a:lnTo>
                  <a:lnTo>
                    <a:pt x="414684" y="297179"/>
                  </a:lnTo>
                  <a:lnTo>
                    <a:pt x="402142" y="307339"/>
                  </a:lnTo>
                  <a:close/>
                </a:path>
                <a:path w="495300" h="494029">
                  <a:moveTo>
                    <a:pt x="442815" y="394969"/>
                  </a:moveTo>
                  <a:lnTo>
                    <a:pt x="372406" y="394969"/>
                  </a:lnTo>
                  <a:lnTo>
                    <a:pt x="390338" y="393699"/>
                  </a:lnTo>
                  <a:lnTo>
                    <a:pt x="407038" y="391159"/>
                  </a:lnTo>
                  <a:lnTo>
                    <a:pt x="449155" y="370839"/>
                  </a:lnTo>
                  <a:lnTo>
                    <a:pt x="470417" y="328929"/>
                  </a:lnTo>
                  <a:lnTo>
                    <a:pt x="469039" y="307339"/>
                  </a:lnTo>
                  <a:lnTo>
                    <a:pt x="461694" y="284479"/>
                  </a:lnTo>
                  <a:lnTo>
                    <a:pt x="448801" y="260349"/>
                  </a:lnTo>
                  <a:lnTo>
                    <a:pt x="467051" y="260349"/>
                  </a:lnTo>
                  <a:lnTo>
                    <a:pt x="475633" y="275589"/>
                  </a:lnTo>
                  <a:lnTo>
                    <a:pt x="485021" y="303529"/>
                  </a:lnTo>
                  <a:lnTo>
                    <a:pt x="486741" y="328929"/>
                  </a:lnTo>
                  <a:lnTo>
                    <a:pt x="486827" y="330199"/>
                  </a:lnTo>
                  <a:lnTo>
                    <a:pt x="480531" y="355599"/>
                  </a:lnTo>
                  <a:lnTo>
                    <a:pt x="472108" y="369569"/>
                  </a:lnTo>
                  <a:lnTo>
                    <a:pt x="460454" y="382269"/>
                  </a:lnTo>
                  <a:lnTo>
                    <a:pt x="445746" y="393699"/>
                  </a:lnTo>
                  <a:lnTo>
                    <a:pt x="442815" y="394969"/>
                  </a:lnTo>
                  <a:close/>
                </a:path>
                <a:path w="495300" h="494029">
                  <a:moveTo>
                    <a:pt x="239344" y="394969"/>
                  </a:moveTo>
                  <a:lnTo>
                    <a:pt x="141818" y="394969"/>
                  </a:lnTo>
                  <a:lnTo>
                    <a:pt x="136247" y="379729"/>
                  </a:lnTo>
                  <a:lnTo>
                    <a:pt x="131306" y="364489"/>
                  </a:lnTo>
                  <a:lnTo>
                    <a:pt x="127017" y="347979"/>
                  </a:lnTo>
                  <a:lnTo>
                    <a:pt x="123405" y="331469"/>
                  </a:lnTo>
                  <a:lnTo>
                    <a:pt x="100879" y="314959"/>
                  </a:lnTo>
                  <a:lnTo>
                    <a:pt x="80490" y="297179"/>
                  </a:lnTo>
                  <a:lnTo>
                    <a:pt x="62356" y="279399"/>
                  </a:lnTo>
                  <a:lnTo>
                    <a:pt x="46595" y="261619"/>
                  </a:lnTo>
                  <a:lnTo>
                    <a:pt x="68384" y="261619"/>
                  </a:lnTo>
                  <a:lnTo>
                    <a:pt x="69465" y="262889"/>
                  </a:lnTo>
                  <a:lnTo>
                    <a:pt x="84363" y="278129"/>
                  </a:lnTo>
                  <a:lnTo>
                    <a:pt x="101088" y="293369"/>
                  </a:lnTo>
                  <a:lnTo>
                    <a:pt x="119536" y="307339"/>
                  </a:lnTo>
                  <a:lnTo>
                    <a:pt x="136227" y="307339"/>
                  </a:lnTo>
                  <a:lnTo>
                    <a:pt x="138367" y="321309"/>
                  </a:lnTo>
                  <a:lnTo>
                    <a:pt x="152783" y="330199"/>
                  </a:lnTo>
                  <a:lnTo>
                    <a:pt x="167861" y="339089"/>
                  </a:lnTo>
                  <a:lnTo>
                    <a:pt x="176839" y="344169"/>
                  </a:lnTo>
                  <a:lnTo>
                    <a:pt x="142882" y="344169"/>
                  </a:lnTo>
                  <a:lnTo>
                    <a:pt x="146283" y="356869"/>
                  </a:lnTo>
                  <a:lnTo>
                    <a:pt x="150141" y="369569"/>
                  </a:lnTo>
                  <a:lnTo>
                    <a:pt x="154441" y="382269"/>
                  </a:lnTo>
                  <a:lnTo>
                    <a:pt x="159166" y="393699"/>
                  </a:lnTo>
                  <a:lnTo>
                    <a:pt x="243529" y="393699"/>
                  </a:lnTo>
                  <a:lnTo>
                    <a:pt x="239344" y="394969"/>
                  </a:lnTo>
                  <a:close/>
                </a:path>
                <a:path w="495300" h="494029">
                  <a:moveTo>
                    <a:pt x="39442" y="339089"/>
                  </a:moveTo>
                  <a:lnTo>
                    <a:pt x="26570" y="339089"/>
                  </a:lnTo>
                  <a:lnTo>
                    <a:pt x="28666" y="337819"/>
                  </a:lnTo>
                  <a:lnTo>
                    <a:pt x="33019" y="337819"/>
                  </a:lnTo>
                  <a:lnTo>
                    <a:pt x="39442" y="339089"/>
                  </a:lnTo>
                  <a:close/>
                </a:path>
                <a:path w="495300" h="494029">
                  <a:moveTo>
                    <a:pt x="243529" y="393699"/>
                  </a:moveTo>
                  <a:lnTo>
                    <a:pt x="159166" y="393699"/>
                  </a:lnTo>
                  <a:lnTo>
                    <a:pt x="174364" y="392429"/>
                  </a:lnTo>
                  <a:lnTo>
                    <a:pt x="205641" y="387349"/>
                  </a:lnTo>
                  <a:lnTo>
                    <a:pt x="221691" y="382269"/>
                  </a:lnTo>
                  <a:lnTo>
                    <a:pt x="207277" y="377189"/>
                  </a:lnTo>
                  <a:lnTo>
                    <a:pt x="200070" y="373379"/>
                  </a:lnTo>
                  <a:lnTo>
                    <a:pt x="192863" y="370839"/>
                  </a:lnTo>
                  <a:lnTo>
                    <a:pt x="179794" y="364489"/>
                  </a:lnTo>
                  <a:lnTo>
                    <a:pt x="167099" y="358139"/>
                  </a:lnTo>
                  <a:lnTo>
                    <a:pt x="154791" y="350519"/>
                  </a:lnTo>
                  <a:lnTo>
                    <a:pt x="142882" y="344169"/>
                  </a:lnTo>
                  <a:lnTo>
                    <a:pt x="176839" y="344169"/>
                  </a:lnTo>
                  <a:lnTo>
                    <a:pt x="183573" y="347979"/>
                  </a:lnTo>
                  <a:lnTo>
                    <a:pt x="199893" y="355599"/>
                  </a:lnTo>
                  <a:lnTo>
                    <a:pt x="235657" y="370839"/>
                  </a:lnTo>
                  <a:lnTo>
                    <a:pt x="247521" y="374649"/>
                  </a:lnTo>
                  <a:lnTo>
                    <a:pt x="292841" y="374649"/>
                  </a:lnTo>
                  <a:lnTo>
                    <a:pt x="288054" y="377189"/>
                  </a:lnTo>
                  <a:lnTo>
                    <a:pt x="280873" y="379729"/>
                  </a:lnTo>
                  <a:lnTo>
                    <a:pt x="273704" y="383539"/>
                  </a:lnTo>
                  <a:lnTo>
                    <a:pt x="289724" y="387349"/>
                  </a:lnTo>
                  <a:lnTo>
                    <a:pt x="320928" y="392429"/>
                  </a:lnTo>
                  <a:lnTo>
                    <a:pt x="247714" y="392429"/>
                  </a:lnTo>
                  <a:lnTo>
                    <a:pt x="243529" y="393699"/>
                  </a:lnTo>
                  <a:close/>
                </a:path>
                <a:path w="495300" h="494029">
                  <a:moveTo>
                    <a:pt x="353384" y="394969"/>
                  </a:moveTo>
                  <a:lnTo>
                    <a:pt x="336004" y="394969"/>
                  </a:lnTo>
                  <a:lnTo>
                    <a:pt x="340777" y="382269"/>
                  </a:lnTo>
                  <a:lnTo>
                    <a:pt x="345121" y="369569"/>
                  </a:lnTo>
                  <a:lnTo>
                    <a:pt x="349018" y="356869"/>
                  </a:lnTo>
                  <a:lnTo>
                    <a:pt x="352449" y="344169"/>
                  </a:lnTo>
                  <a:lnTo>
                    <a:pt x="369115" y="344169"/>
                  </a:lnTo>
                  <a:lnTo>
                    <a:pt x="368340" y="347979"/>
                  </a:lnTo>
                  <a:lnTo>
                    <a:pt x="364026" y="364489"/>
                  </a:lnTo>
                  <a:lnTo>
                    <a:pt x="359035" y="379729"/>
                  </a:lnTo>
                  <a:lnTo>
                    <a:pt x="353384" y="394969"/>
                  </a:lnTo>
                  <a:close/>
                </a:path>
                <a:path w="495300" h="494029">
                  <a:moveTo>
                    <a:pt x="76949" y="387349"/>
                  </a:moveTo>
                  <a:lnTo>
                    <a:pt x="42113" y="387349"/>
                  </a:lnTo>
                  <a:lnTo>
                    <a:pt x="49529" y="379729"/>
                  </a:lnTo>
                  <a:lnTo>
                    <a:pt x="49529" y="361949"/>
                  </a:lnTo>
                  <a:lnTo>
                    <a:pt x="42113" y="354329"/>
                  </a:lnTo>
                  <a:lnTo>
                    <a:pt x="60787" y="354329"/>
                  </a:lnTo>
                  <a:lnTo>
                    <a:pt x="63442" y="358139"/>
                  </a:lnTo>
                  <a:lnTo>
                    <a:pt x="66039" y="370839"/>
                  </a:lnTo>
                  <a:lnTo>
                    <a:pt x="66039" y="374649"/>
                  </a:lnTo>
                  <a:lnTo>
                    <a:pt x="65233" y="378459"/>
                  </a:lnTo>
                  <a:lnTo>
                    <a:pt x="63976" y="382269"/>
                  </a:lnTo>
                  <a:lnTo>
                    <a:pt x="76949" y="387349"/>
                  </a:lnTo>
                  <a:close/>
                </a:path>
                <a:path w="495300" h="494029">
                  <a:moveTo>
                    <a:pt x="294046" y="477519"/>
                  </a:moveTo>
                  <a:lnTo>
                    <a:pt x="247649" y="477519"/>
                  </a:lnTo>
                  <a:lnTo>
                    <a:pt x="270101" y="473709"/>
                  </a:lnTo>
                  <a:lnTo>
                    <a:pt x="291536" y="461009"/>
                  </a:lnTo>
                  <a:lnTo>
                    <a:pt x="311352" y="439419"/>
                  </a:lnTo>
                  <a:lnTo>
                    <a:pt x="328942" y="410209"/>
                  </a:lnTo>
                  <a:lnTo>
                    <a:pt x="309271" y="407669"/>
                  </a:lnTo>
                  <a:lnTo>
                    <a:pt x="289114" y="403859"/>
                  </a:lnTo>
                  <a:lnTo>
                    <a:pt x="268564" y="398779"/>
                  </a:lnTo>
                  <a:lnTo>
                    <a:pt x="247714" y="392429"/>
                  </a:lnTo>
                  <a:lnTo>
                    <a:pt x="320928" y="392429"/>
                  </a:lnTo>
                  <a:lnTo>
                    <a:pt x="336004" y="394969"/>
                  </a:lnTo>
                  <a:lnTo>
                    <a:pt x="442815" y="394969"/>
                  </a:lnTo>
                  <a:lnTo>
                    <a:pt x="428163" y="401319"/>
                  </a:lnTo>
                  <a:lnTo>
                    <a:pt x="413085" y="406399"/>
                  </a:lnTo>
                  <a:lnTo>
                    <a:pt x="379434" y="411479"/>
                  </a:lnTo>
                  <a:lnTo>
                    <a:pt x="346548" y="411479"/>
                  </a:lnTo>
                  <a:lnTo>
                    <a:pt x="326021" y="447039"/>
                  </a:lnTo>
                  <a:lnTo>
                    <a:pt x="302166" y="472439"/>
                  </a:lnTo>
                  <a:lnTo>
                    <a:pt x="294046" y="477519"/>
                  </a:lnTo>
                  <a:close/>
                </a:path>
                <a:path w="495300" h="494029">
                  <a:moveTo>
                    <a:pt x="247649" y="494029"/>
                  </a:moveTo>
                  <a:lnTo>
                    <a:pt x="219517" y="488949"/>
                  </a:lnTo>
                  <a:lnTo>
                    <a:pt x="193117" y="472439"/>
                  </a:lnTo>
                  <a:lnTo>
                    <a:pt x="169251" y="447039"/>
                  </a:lnTo>
                  <a:lnTo>
                    <a:pt x="148718" y="411479"/>
                  </a:lnTo>
                  <a:lnTo>
                    <a:pt x="111247" y="411479"/>
                  </a:lnTo>
                  <a:lnTo>
                    <a:pt x="90305" y="407669"/>
                  </a:lnTo>
                  <a:lnTo>
                    <a:pt x="71346" y="402589"/>
                  </a:lnTo>
                  <a:lnTo>
                    <a:pt x="54528" y="396239"/>
                  </a:lnTo>
                  <a:lnTo>
                    <a:pt x="235159" y="396239"/>
                  </a:lnTo>
                  <a:lnTo>
                    <a:pt x="226789" y="398779"/>
                  </a:lnTo>
                  <a:lnTo>
                    <a:pt x="206221" y="403859"/>
                  </a:lnTo>
                  <a:lnTo>
                    <a:pt x="186052" y="407669"/>
                  </a:lnTo>
                  <a:lnTo>
                    <a:pt x="166325" y="410209"/>
                  </a:lnTo>
                  <a:lnTo>
                    <a:pt x="183916" y="439419"/>
                  </a:lnTo>
                  <a:lnTo>
                    <a:pt x="203734" y="461009"/>
                  </a:lnTo>
                  <a:lnTo>
                    <a:pt x="225180" y="473709"/>
                  </a:lnTo>
                  <a:lnTo>
                    <a:pt x="247649" y="477519"/>
                  </a:lnTo>
                  <a:lnTo>
                    <a:pt x="294046" y="477519"/>
                  </a:lnTo>
                  <a:lnTo>
                    <a:pt x="275777" y="488949"/>
                  </a:lnTo>
                  <a:lnTo>
                    <a:pt x="247649" y="494029"/>
                  </a:lnTo>
                  <a:close/>
                </a:path>
                <a:path w="495300" h="494029">
                  <a:moveTo>
                    <a:pt x="361091" y="412749"/>
                  </a:moveTo>
                  <a:lnTo>
                    <a:pt x="356351" y="412749"/>
                  </a:lnTo>
                  <a:lnTo>
                    <a:pt x="351450" y="411479"/>
                  </a:lnTo>
                  <a:lnTo>
                    <a:pt x="379434" y="411479"/>
                  </a:lnTo>
                  <a:lnTo>
                    <a:pt x="361091" y="412749"/>
                  </a:lnTo>
                  <a:close/>
                </a:path>
              </a:pathLst>
            </a:custGeom>
            <a:solidFill>
              <a:srgbClr val="040505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2" name="object 28">
              <a:extLst>
                <a:ext uri="{FF2B5EF4-FFF2-40B4-BE49-F238E27FC236}">
                  <a16:creationId xmlns:a16="http://schemas.microsoft.com/office/drawing/2014/main" id="{FA512290-14C3-D756-9012-79BCB79359E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6241" y="6163372"/>
              <a:ext cx="148589" cy="165099"/>
            </a:xfrm>
            <a:prstGeom prst="rect">
              <a:avLst/>
            </a:prstGeom>
          </p:spPr>
        </p:pic>
        <p:sp>
          <p:nvSpPr>
            <p:cNvPr id="13" name="object 44">
              <a:extLst>
                <a:ext uri="{FF2B5EF4-FFF2-40B4-BE49-F238E27FC236}">
                  <a16:creationId xmlns:a16="http://schemas.microsoft.com/office/drawing/2014/main" id="{EDF30E2F-3C87-9489-9057-431643A3ED48}"/>
                </a:ext>
              </a:extLst>
            </p:cNvPr>
            <p:cNvSpPr txBox="1"/>
            <p:nvPr/>
          </p:nvSpPr>
          <p:spPr>
            <a:xfrm>
              <a:off x="1738053" y="4099313"/>
              <a:ext cx="3164433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E-PARAKSTS</a:t>
              </a:r>
            </a:p>
          </p:txBody>
        </p:sp>
        <p:sp>
          <p:nvSpPr>
            <p:cNvPr id="14" name="object 45">
              <a:extLst>
                <a:ext uri="{FF2B5EF4-FFF2-40B4-BE49-F238E27FC236}">
                  <a16:creationId xmlns:a16="http://schemas.microsoft.com/office/drawing/2014/main" id="{7BBEEE17-F412-1A78-9DBB-534B75633C5B}"/>
                </a:ext>
              </a:extLst>
            </p:cNvPr>
            <p:cNvSpPr txBox="1"/>
            <p:nvPr/>
          </p:nvSpPr>
          <p:spPr>
            <a:xfrm>
              <a:off x="1740000" y="5118600"/>
              <a:ext cx="2838406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E-PAKALPOJUMI</a:t>
              </a:r>
            </a:p>
          </p:txBody>
        </p:sp>
        <p:sp>
          <p:nvSpPr>
            <p:cNvPr id="15" name="object 46">
              <a:extLst>
                <a:ext uri="{FF2B5EF4-FFF2-40B4-BE49-F238E27FC236}">
                  <a16:creationId xmlns:a16="http://schemas.microsoft.com/office/drawing/2014/main" id="{3A0E8B99-3F50-35FA-0550-C9B467474B0D}"/>
                </a:ext>
              </a:extLst>
            </p:cNvPr>
            <p:cNvSpPr txBox="1"/>
            <p:nvPr/>
          </p:nvSpPr>
          <p:spPr>
            <a:xfrm>
              <a:off x="1770518" y="6101546"/>
              <a:ext cx="3219354" cy="309227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E-ADRESE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CB0E0B-CBD4-B8A3-22D1-372DE76CC55E}"/>
              </a:ext>
            </a:extLst>
          </p:cNvPr>
          <p:cNvGrpSpPr/>
          <p:nvPr/>
        </p:nvGrpSpPr>
        <p:grpSpPr>
          <a:xfrm>
            <a:off x="4478932" y="4102781"/>
            <a:ext cx="3009897" cy="528753"/>
            <a:chOff x="6969097" y="2026703"/>
            <a:chExt cx="4879847" cy="857251"/>
          </a:xfrm>
        </p:grpSpPr>
        <p:sp>
          <p:nvSpPr>
            <p:cNvPr id="21" name="object 15">
              <a:extLst>
                <a:ext uri="{FF2B5EF4-FFF2-40B4-BE49-F238E27FC236}">
                  <a16:creationId xmlns:a16="http://schemas.microsoft.com/office/drawing/2014/main" id="{2E2F7679-75B6-4CDA-8057-F51D087EA980}"/>
                </a:ext>
              </a:extLst>
            </p:cNvPr>
            <p:cNvSpPr/>
            <p:nvPr/>
          </p:nvSpPr>
          <p:spPr>
            <a:xfrm>
              <a:off x="7431292" y="2108010"/>
              <a:ext cx="4417652" cy="709301"/>
            </a:xfrm>
            <a:custGeom>
              <a:avLst/>
              <a:gdLst/>
              <a:ahLst/>
              <a:cxnLst/>
              <a:rect l="l" t="t" r="r" b="b"/>
              <a:pathLst>
                <a:path w="4129404" h="668019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object 16">
              <a:extLst>
                <a:ext uri="{FF2B5EF4-FFF2-40B4-BE49-F238E27FC236}">
                  <a16:creationId xmlns:a16="http://schemas.microsoft.com/office/drawing/2014/main" id="{914D1069-1947-0BCD-F8F3-2A679E877C38}"/>
                </a:ext>
              </a:extLst>
            </p:cNvPr>
            <p:cNvSpPr/>
            <p:nvPr/>
          </p:nvSpPr>
          <p:spPr>
            <a:xfrm>
              <a:off x="6969097" y="2026703"/>
              <a:ext cx="1135381" cy="857251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49" y="856658"/>
                  </a:moveTo>
                  <a:lnTo>
                    <a:pt x="34635" y="856658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49" y="856658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object 34">
              <a:extLst>
                <a:ext uri="{FF2B5EF4-FFF2-40B4-BE49-F238E27FC236}">
                  <a16:creationId xmlns:a16="http://schemas.microsoft.com/office/drawing/2014/main" id="{795DB1F5-182B-6DAE-B871-7E6CF8B5800A}"/>
                </a:ext>
              </a:extLst>
            </p:cNvPr>
            <p:cNvSpPr/>
            <p:nvPr/>
          </p:nvSpPr>
          <p:spPr>
            <a:xfrm>
              <a:off x="7217546" y="2196831"/>
              <a:ext cx="428625" cy="495934"/>
            </a:xfrm>
            <a:custGeom>
              <a:avLst/>
              <a:gdLst/>
              <a:ahLst/>
              <a:cxnLst/>
              <a:rect l="l" t="t" r="r" b="b"/>
              <a:pathLst>
                <a:path w="428625" h="495935">
                  <a:moveTo>
                    <a:pt x="215642" y="495483"/>
                  </a:moveTo>
                  <a:lnTo>
                    <a:pt x="212982" y="495483"/>
                  </a:lnTo>
                  <a:lnTo>
                    <a:pt x="210322" y="494838"/>
                  </a:lnTo>
                  <a:lnTo>
                    <a:pt x="166781" y="480237"/>
                  </a:lnTo>
                  <a:lnTo>
                    <a:pt x="126277" y="458718"/>
                  </a:lnTo>
                  <a:lnTo>
                    <a:pt x="89924" y="430872"/>
                  </a:lnTo>
                  <a:lnTo>
                    <a:pt x="58723" y="397465"/>
                  </a:lnTo>
                  <a:lnTo>
                    <a:pt x="33618" y="359568"/>
                  </a:lnTo>
                  <a:lnTo>
                    <a:pt x="15039" y="317771"/>
                  </a:lnTo>
                  <a:lnTo>
                    <a:pt x="3759" y="273675"/>
                  </a:lnTo>
                  <a:lnTo>
                    <a:pt x="0" y="228342"/>
                  </a:lnTo>
                  <a:lnTo>
                    <a:pt x="0" y="95696"/>
                  </a:lnTo>
                  <a:lnTo>
                    <a:pt x="14299" y="81548"/>
                  </a:lnTo>
                  <a:lnTo>
                    <a:pt x="16485" y="81548"/>
                  </a:lnTo>
                  <a:lnTo>
                    <a:pt x="35279" y="80179"/>
                  </a:lnTo>
                  <a:lnTo>
                    <a:pt x="81325" y="71499"/>
                  </a:lnTo>
                  <a:lnTo>
                    <a:pt x="141494" y="48650"/>
                  </a:lnTo>
                  <a:lnTo>
                    <a:pt x="202657" y="4775"/>
                  </a:lnTo>
                  <a:lnTo>
                    <a:pt x="204202" y="3246"/>
                  </a:lnTo>
                  <a:lnTo>
                    <a:pt x="205985" y="2068"/>
                  </a:lnTo>
                  <a:lnTo>
                    <a:pt x="210024" y="413"/>
                  </a:lnTo>
                  <a:lnTo>
                    <a:pt x="212126" y="0"/>
                  </a:lnTo>
                  <a:lnTo>
                    <a:pt x="216498" y="0"/>
                  </a:lnTo>
                  <a:lnTo>
                    <a:pt x="218600" y="413"/>
                  </a:lnTo>
                  <a:lnTo>
                    <a:pt x="222639" y="2068"/>
                  </a:lnTo>
                  <a:lnTo>
                    <a:pt x="224422" y="3246"/>
                  </a:lnTo>
                  <a:lnTo>
                    <a:pt x="225967" y="4775"/>
                  </a:lnTo>
                  <a:lnTo>
                    <a:pt x="245646" y="21346"/>
                  </a:lnTo>
                  <a:lnTo>
                    <a:pt x="266563" y="36012"/>
                  </a:lnTo>
                  <a:lnTo>
                    <a:pt x="271260" y="38717"/>
                  </a:lnTo>
                  <a:lnTo>
                    <a:pt x="214312" y="38717"/>
                  </a:lnTo>
                  <a:lnTo>
                    <a:pt x="173935" y="67625"/>
                  </a:lnTo>
                  <a:lnTo>
                    <a:pt x="129518" y="89991"/>
                  </a:lnTo>
                  <a:lnTo>
                    <a:pt x="82162" y="105364"/>
                  </a:lnTo>
                  <a:lnTo>
                    <a:pt x="32971" y="113288"/>
                  </a:lnTo>
                  <a:lnTo>
                    <a:pt x="32971" y="228342"/>
                  </a:lnTo>
                  <a:lnTo>
                    <a:pt x="36202" y="267786"/>
                  </a:lnTo>
                  <a:lnTo>
                    <a:pt x="45894" y="306181"/>
                  </a:lnTo>
                  <a:lnTo>
                    <a:pt x="61788" y="342496"/>
                  </a:lnTo>
                  <a:lnTo>
                    <a:pt x="83458" y="375760"/>
                  </a:lnTo>
                  <a:lnTo>
                    <a:pt x="110324" y="405079"/>
                  </a:lnTo>
                  <a:lnTo>
                    <a:pt x="141664" y="429669"/>
                  </a:lnTo>
                  <a:lnTo>
                    <a:pt x="176639" y="448870"/>
                  </a:lnTo>
                  <a:lnTo>
                    <a:pt x="214312" y="462168"/>
                  </a:lnTo>
                  <a:lnTo>
                    <a:pt x="296724" y="462168"/>
                  </a:lnTo>
                  <a:lnTo>
                    <a:pt x="292560" y="464723"/>
                  </a:lnTo>
                  <a:lnTo>
                    <a:pt x="251188" y="484559"/>
                  </a:lnTo>
                  <a:lnTo>
                    <a:pt x="218302" y="494838"/>
                  </a:lnTo>
                  <a:lnTo>
                    <a:pt x="215642" y="495483"/>
                  </a:lnTo>
                  <a:close/>
                </a:path>
                <a:path w="428625" h="495935">
                  <a:moveTo>
                    <a:pt x="296724" y="462168"/>
                  </a:moveTo>
                  <a:lnTo>
                    <a:pt x="214312" y="462168"/>
                  </a:lnTo>
                  <a:lnTo>
                    <a:pt x="223937" y="459417"/>
                  </a:lnTo>
                  <a:lnTo>
                    <a:pt x="233425" y="456284"/>
                  </a:lnTo>
                  <a:lnTo>
                    <a:pt x="269871" y="439980"/>
                  </a:lnTo>
                  <a:lnTo>
                    <a:pt x="303141" y="418010"/>
                  </a:lnTo>
                  <a:lnTo>
                    <a:pt x="332342" y="390965"/>
                  </a:lnTo>
                  <a:lnTo>
                    <a:pt x="356691" y="359568"/>
                  </a:lnTo>
                  <a:lnTo>
                    <a:pt x="375536" y="324662"/>
                  </a:lnTo>
                  <a:lnTo>
                    <a:pt x="388373" y="287181"/>
                  </a:lnTo>
                  <a:lnTo>
                    <a:pt x="394856" y="248130"/>
                  </a:lnTo>
                  <a:lnTo>
                    <a:pt x="395653" y="228342"/>
                  </a:lnTo>
                  <a:lnTo>
                    <a:pt x="395653" y="113288"/>
                  </a:lnTo>
                  <a:lnTo>
                    <a:pt x="370828" y="110257"/>
                  </a:lnTo>
                  <a:lnTo>
                    <a:pt x="346462" y="105364"/>
                  </a:lnTo>
                  <a:lnTo>
                    <a:pt x="299106" y="89991"/>
                  </a:lnTo>
                  <a:lnTo>
                    <a:pt x="254689" y="67625"/>
                  </a:lnTo>
                  <a:lnTo>
                    <a:pt x="214312" y="38717"/>
                  </a:lnTo>
                  <a:lnTo>
                    <a:pt x="271260" y="38717"/>
                  </a:lnTo>
                  <a:lnTo>
                    <a:pt x="288507" y="48650"/>
                  </a:lnTo>
                  <a:lnTo>
                    <a:pt x="312116" y="59629"/>
                  </a:lnTo>
                  <a:lnTo>
                    <a:pt x="336379" y="68427"/>
                  </a:lnTo>
                  <a:lnTo>
                    <a:pt x="361137" y="75012"/>
                  </a:lnTo>
                  <a:lnTo>
                    <a:pt x="386390" y="79386"/>
                  </a:lnTo>
                  <a:lnTo>
                    <a:pt x="412139" y="81548"/>
                  </a:lnTo>
                  <a:lnTo>
                    <a:pt x="414325" y="81548"/>
                  </a:lnTo>
                  <a:lnTo>
                    <a:pt x="416428" y="81962"/>
                  </a:lnTo>
                  <a:lnTo>
                    <a:pt x="428624" y="228342"/>
                  </a:lnTo>
                  <a:lnTo>
                    <a:pt x="428429" y="238252"/>
                  </a:lnTo>
                  <a:lnTo>
                    <a:pt x="428399" y="239733"/>
                  </a:lnTo>
                  <a:lnTo>
                    <a:pt x="422740" y="284873"/>
                  </a:lnTo>
                  <a:lnTo>
                    <a:pt x="409619" y="328468"/>
                  </a:lnTo>
                  <a:lnTo>
                    <a:pt x="389396" y="369317"/>
                  </a:lnTo>
                  <a:lnTo>
                    <a:pt x="362628" y="406298"/>
                  </a:lnTo>
                  <a:lnTo>
                    <a:pt x="330051" y="438394"/>
                  </a:lnTo>
                  <a:lnTo>
                    <a:pt x="302347" y="458718"/>
                  </a:lnTo>
                  <a:lnTo>
                    <a:pt x="296724" y="4621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4" name="object 35">
              <a:extLst>
                <a:ext uri="{FF2B5EF4-FFF2-40B4-BE49-F238E27FC236}">
                  <a16:creationId xmlns:a16="http://schemas.microsoft.com/office/drawing/2014/main" id="{807F60CC-5366-CA9C-47E4-650F75528FF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9615" y="2376425"/>
              <a:ext cx="180972" cy="130211"/>
            </a:xfrm>
            <a:prstGeom prst="rect">
              <a:avLst/>
            </a:prstGeom>
          </p:spPr>
        </p:pic>
        <p:sp>
          <p:nvSpPr>
            <p:cNvPr id="30" name="object 49">
              <a:extLst>
                <a:ext uri="{FF2B5EF4-FFF2-40B4-BE49-F238E27FC236}">
                  <a16:creationId xmlns:a16="http://schemas.microsoft.com/office/drawing/2014/main" id="{F69ABA7C-4AE0-F94F-BF98-67B73CDE9893}"/>
                </a:ext>
              </a:extLst>
            </p:cNvPr>
            <p:cNvSpPr txBox="1"/>
            <p:nvPr/>
          </p:nvSpPr>
          <p:spPr>
            <a:xfrm>
              <a:off x="8255037" y="2259037"/>
              <a:ext cx="3084678" cy="321223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INFORMĀCIJPRATĪBA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C99E10-ED05-B87B-AC80-E34798F76A3E}"/>
              </a:ext>
            </a:extLst>
          </p:cNvPr>
          <p:cNvGrpSpPr/>
          <p:nvPr/>
        </p:nvGrpSpPr>
        <p:grpSpPr>
          <a:xfrm>
            <a:off x="7770751" y="4075689"/>
            <a:ext cx="3016445" cy="563170"/>
            <a:chOff x="6969097" y="5942083"/>
            <a:chExt cx="4591599" cy="857250"/>
          </a:xfrm>
        </p:grpSpPr>
        <p:sp>
          <p:nvSpPr>
            <p:cNvPr id="33" name="object 21">
              <a:extLst>
                <a:ext uri="{FF2B5EF4-FFF2-40B4-BE49-F238E27FC236}">
                  <a16:creationId xmlns:a16="http://schemas.microsoft.com/office/drawing/2014/main" id="{673447E2-49EB-BEAE-CA27-3CACE450D129}"/>
                </a:ext>
              </a:extLst>
            </p:cNvPr>
            <p:cNvSpPr/>
            <p:nvPr/>
          </p:nvSpPr>
          <p:spPr>
            <a:xfrm>
              <a:off x="7431292" y="6038584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object 22">
              <a:extLst>
                <a:ext uri="{FF2B5EF4-FFF2-40B4-BE49-F238E27FC236}">
                  <a16:creationId xmlns:a16="http://schemas.microsoft.com/office/drawing/2014/main" id="{62F8606D-1487-7C4D-1A26-8694BB67B6B5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object 53">
              <a:extLst>
                <a:ext uri="{FF2B5EF4-FFF2-40B4-BE49-F238E27FC236}">
                  <a16:creationId xmlns:a16="http://schemas.microsoft.com/office/drawing/2014/main" id="{EA462973-9686-76F4-A83B-5264287E0C6A}"/>
                </a:ext>
              </a:extLst>
            </p:cNvPr>
            <p:cNvSpPr txBox="1"/>
            <p:nvPr/>
          </p:nvSpPr>
          <p:spPr>
            <a:xfrm>
              <a:off x="8213112" y="6200751"/>
              <a:ext cx="3192780" cy="3257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E-VESELĪBA</a:t>
              </a:r>
            </a:p>
          </p:txBody>
        </p:sp>
        <p:sp>
          <p:nvSpPr>
            <p:cNvPr id="36" name="object 55">
              <a:extLst>
                <a:ext uri="{FF2B5EF4-FFF2-40B4-BE49-F238E27FC236}">
                  <a16:creationId xmlns:a16="http://schemas.microsoft.com/office/drawing/2014/main" id="{53506D31-4F49-0398-FBAF-710B5D7018B6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C7E8C5B-B4AB-80C9-6991-20B5E7A90D4C}"/>
              </a:ext>
            </a:extLst>
          </p:cNvPr>
          <p:cNvGrpSpPr/>
          <p:nvPr/>
        </p:nvGrpSpPr>
        <p:grpSpPr>
          <a:xfrm>
            <a:off x="7757770" y="4742235"/>
            <a:ext cx="3016445" cy="563170"/>
            <a:chOff x="6969097" y="5942083"/>
            <a:chExt cx="4591599" cy="857250"/>
          </a:xfrm>
        </p:grpSpPr>
        <p:sp>
          <p:nvSpPr>
            <p:cNvPr id="39" name="object 21">
              <a:extLst>
                <a:ext uri="{FF2B5EF4-FFF2-40B4-BE49-F238E27FC236}">
                  <a16:creationId xmlns:a16="http://schemas.microsoft.com/office/drawing/2014/main" id="{159E6538-CD29-CC73-F690-56983B12CF7D}"/>
                </a:ext>
              </a:extLst>
            </p:cNvPr>
            <p:cNvSpPr/>
            <p:nvPr/>
          </p:nvSpPr>
          <p:spPr>
            <a:xfrm>
              <a:off x="7431292" y="6038584"/>
              <a:ext cx="4129404" cy="668020"/>
            </a:xfrm>
            <a:custGeom>
              <a:avLst/>
              <a:gdLst/>
              <a:ahLst/>
              <a:cxnLst/>
              <a:rect l="l" t="t" r="r" b="b"/>
              <a:pathLst>
                <a:path w="4129404" h="668020">
                  <a:moveTo>
                    <a:pt x="3998624" y="667839"/>
                  </a:moveTo>
                  <a:lnTo>
                    <a:pt x="92386" y="667839"/>
                  </a:lnTo>
                  <a:lnTo>
                    <a:pt x="56426" y="663704"/>
                  </a:lnTo>
                  <a:lnTo>
                    <a:pt x="27060" y="652427"/>
                  </a:lnTo>
                  <a:lnTo>
                    <a:pt x="7260" y="635700"/>
                  </a:lnTo>
                  <a:lnTo>
                    <a:pt x="0" y="615216"/>
                  </a:lnTo>
                  <a:lnTo>
                    <a:pt x="0" y="52622"/>
                  </a:lnTo>
                  <a:lnTo>
                    <a:pt x="7260" y="32138"/>
                  </a:lnTo>
                  <a:lnTo>
                    <a:pt x="27060" y="15412"/>
                  </a:lnTo>
                  <a:lnTo>
                    <a:pt x="56426" y="4135"/>
                  </a:lnTo>
                  <a:lnTo>
                    <a:pt x="92386" y="0"/>
                  </a:lnTo>
                  <a:lnTo>
                    <a:pt x="3998624" y="0"/>
                  </a:lnTo>
                  <a:lnTo>
                    <a:pt x="4041213" y="6869"/>
                  </a:lnTo>
                  <a:lnTo>
                    <a:pt x="4078200" y="25997"/>
                  </a:lnTo>
                  <a:lnTo>
                    <a:pt x="4107367" y="55164"/>
                  </a:lnTo>
                  <a:lnTo>
                    <a:pt x="4126494" y="92152"/>
                  </a:lnTo>
                  <a:lnTo>
                    <a:pt x="4128854" y="106783"/>
                  </a:lnTo>
                  <a:lnTo>
                    <a:pt x="4128854" y="561055"/>
                  </a:lnTo>
                  <a:lnTo>
                    <a:pt x="4107366" y="612676"/>
                  </a:lnTo>
                  <a:lnTo>
                    <a:pt x="4078198" y="641843"/>
                  </a:lnTo>
                  <a:lnTo>
                    <a:pt x="4041211" y="660970"/>
                  </a:lnTo>
                  <a:lnTo>
                    <a:pt x="3998624" y="66783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object 22">
              <a:extLst>
                <a:ext uri="{FF2B5EF4-FFF2-40B4-BE49-F238E27FC236}">
                  <a16:creationId xmlns:a16="http://schemas.microsoft.com/office/drawing/2014/main" id="{0637A496-56CF-F6D3-3AFD-AAC88026C12D}"/>
                </a:ext>
              </a:extLst>
            </p:cNvPr>
            <p:cNvSpPr/>
            <p:nvPr/>
          </p:nvSpPr>
          <p:spPr>
            <a:xfrm>
              <a:off x="6969097" y="5942083"/>
              <a:ext cx="1135380" cy="857250"/>
            </a:xfrm>
            <a:custGeom>
              <a:avLst/>
              <a:gdLst/>
              <a:ahLst/>
              <a:cxnLst/>
              <a:rect l="l" t="t" r="r" b="b"/>
              <a:pathLst>
                <a:path w="1135379" h="857250">
                  <a:moveTo>
                    <a:pt x="592550" y="856657"/>
                  </a:moveTo>
                  <a:lnTo>
                    <a:pt x="34633" y="856657"/>
                  </a:lnTo>
                  <a:lnTo>
                    <a:pt x="33913" y="856512"/>
                  </a:lnTo>
                  <a:lnTo>
                    <a:pt x="16326" y="844655"/>
                  </a:lnTo>
                  <a:lnTo>
                    <a:pt x="4469" y="827068"/>
                  </a:lnTo>
                  <a:lnTo>
                    <a:pt x="0" y="805532"/>
                  </a:lnTo>
                  <a:lnTo>
                    <a:pt x="0" y="670035"/>
                  </a:lnTo>
                  <a:lnTo>
                    <a:pt x="57977" y="670035"/>
                  </a:lnTo>
                  <a:lnTo>
                    <a:pt x="62427" y="677684"/>
                  </a:lnTo>
                  <a:lnTo>
                    <a:pt x="68851" y="683683"/>
                  </a:lnTo>
                  <a:lnTo>
                    <a:pt x="76822" y="687600"/>
                  </a:lnTo>
                  <a:lnTo>
                    <a:pt x="85917" y="689001"/>
                  </a:lnTo>
                  <a:lnTo>
                    <a:pt x="102004" y="684344"/>
                  </a:lnTo>
                  <a:lnTo>
                    <a:pt x="112901" y="672237"/>
                  </a:lnTo>
                  <a:lnTo>
                    <a:pt x="115813" y="655476"/>
                  </a:lnTo>
                  <a:lnTo>
                    <a:pt x="107945" y="636856"/>
                  </a:lnTo>
                  <a:lnTo>
                    <a:pt x="92353" y="629495"/>
                  </a:lnTo>
                  <a:lnTo>
                    <a:pt x="77760" y="629947"/>
                  </a:lnTo>
                  <a:lnTo>
                    <a:pt x="65768" y="636589"/>
                  </a:lnTo>
                  <a:lnTo>
                    <a:pt x="57977" y="647796"/>
                  </a:lnTo>
                  <a:lnTo>
                    <a:pt x="0" y="647796"/>
                  </a:lnTo>
                  <a:lnTo>
                    <a:pt x="0" y="441547"/>
                  </a:lnTo>
                  <a:lnTo>
                    <a:pt x="57977" y="441547"/>
                  </a:lnTo>
                  <a:lnTo>
                    <a:pt x="62427" y="449196"/>
                  </a:lnTo>
                  <a:lnTo>
                    <a:pt x="68851" y="455195"/>
                  </a:lnTo>
                  <a:lnTo>
                    <a:pt x="76822" y="459112"/>
                  </a:lnTo>
                  <a:lnTo>
                    <a:pt x="85917" y="460514"/>
                  </a:lnTo>
                  <a:lnTo>
                    <a:pt x="102004" y="455857"/>
                  </a:lnTo>
                  <a:lnTo>
                    <a:pt x="112901" y="443750"/>
                  </a:lnTo>
                  <a:lnTo>
                    <a:pt x="115813" y="426988"/>
                  </a:lnTo>
                  <a:lnTo>
                    <a:pt x="107945" y="408369"/>
                  </a:lnTo>
                  <a:lnTo>
                    <a:pt x="92353" y="401007"/>
                  </a:lnTo>
                  <a:lnTo>
                    <a:pt x="77760" y="401460"/>
                  </a:lnTo>
                  <a:lnTo>
                    <a:pt x="65768" y="408101"/>
                  </a:lnTo>
                  <a:lnTo>
                    <a:pt x="57977" y="419308"/>
                  </a:lnTo>
                  <a:lnTo>
                    <a:pt x="0" y="419308"/>
                  </a:lnTo>
                  <a:lnTo>
                    <a:pt x="0" y="213059"/>
                  </a:lnTo>
                  <a:lnTo>
                    <a:pt x="57977" y="213059"/>
                  </a:lnTo>
                  <a:lnTo>
                    <a:pt x="62427" y="220709"/>
                  </a:lnTo>
                  <a:lnTo>
                    <a:pt x="68851" y="226708"/>
                  </a:lnTo>
                  <a:lnTo>
                    <a:pt x="76822" y="230624"/>
                  </a:lnTo>
                  <a:lnTo>
                    <a:pt x="85917" y="232026"/>
                  </a:lnTo>
                  <a:lnTo>
                    <a:pt x="102006" y="227368"/>
                  </a:lnTo>
                  <a:lnTo>
                    <a:pt x="112904" y="215259"/>
                  </a:lnTo>
                  <a:lnTo>
                    <a:pt x="115814" y="198495"/>
                  </a:lnTo>
                  <a:lnTo>
                    <a:pt x="107941" y="179872"/>
                  </a:lnTo>
                  <a:lnTo>
                    <a:pt x="92351" y="172519"/>
                  </a:lnTo>
                  <a:lnTo>
                    <a:pt x="77762" y="172974"/>
                  </a:lnTo>
                  <a:lnTo>
                    <a:pt x="65772" y="179615"/>
                  </a:lnTo>
                  <a:lnTo>
                    <a:pt x="57982" y="190820"/>
                  </a:lnTo>
                  <a:lnTo>
                    <a:pt x="0" y="190820"/>
                  </a:lnTo>
                  <a:lnTo>
                    <a:pt x="0" y="55328"/>
                  </a:lnTo>
                  <a:lnTo>
                    <a:pt x="4474" y="33791"/>
                  </a:lnTo>
                  <a:lnTo>
                    <a:pt x="16331" y="16205"/>
                  </a:lnTo>
                  <a:lnTo>
                    <a:pt x="33918" y="4347"/>
                  </a:lnTo>
                  <a:lnTo>
                    <a:pt x="55454" y="0"/>
                  </a:lnTo>
                  <a:lnTo>
                    <a:pt x="566283" y="0"/>
                  </a:lnTo>
                  <a:lnTo>
                    <a:pt x="604290" y="8988"/>
                  </a:lnTo>
                  <a:lnTo>
                    <a:pt x="1099772" y="361358"/>
                  </a:lnTo>
                  <a:lnTo>
                    <a:pt x="1126444" y="392459"/>
                  </a:lnTo>
                  <a:lnTo>
                    <a:pt x="1135334" y="430428"/>
                  </a:lnTo>
                  <a:lnTo>
                    <a:pt x="1126442" y="468399"/>
                  </a:lnTo>
                  <a:lnTo>
                    <a:pt x="1099767" y="499506"/>
                  </a:lnTo>
                  <a:lnTo>
                    <a:pt x="615572" y="845071"/>
                  </a:lnTo>
                  <a:lnTo>
                    <a:pt x="604287" y="851871"/>
                  </a:lnTo>
                  <a:lnTo>
                    <a:pt x="592550" y="856657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object 53">
              <a:extLst>
                <a:ext uri="{FF2B5EF4-FFF2-40B4-BE49-F238E27FC236}">
                  <a16:creationId xmlns:a16="http://schemas.microsoft.com/office/drawing/2014/main" id="{14EAD54D-1725-A496-E309-C027DDA0E145}"/>
                </a:ext>
              </a:extLst>
            </p:cNvPr>
            <p:cNvSpPr txBox="1"/>
            <p:nvPr/>
          </p:nvSpPr>
          <p:spPr>
            <a:xfrm>
              <a:off x="8232871" y="6163666"/>
              <a:ext cx="3192780" cy="3257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lvl="0" indent="0" algn="l" defTabSz="914400" rtl="0" eaLnBrk="1" fontAlgn="auto" latinLnBrk="0" hangingPunct="1">
                <a:lnSpc>
                  <a:spcPct val="115700"/>
                </a:lnSpc>
                <a:spcBef>
                  <a:spcPts val="10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EDS</a:t>
              </a:r>
              <a:endParaRPr kumimoji="0" lang="lv-LV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object 55">
              <a:extLst>
                <a:ext uri="{FF2B5EF4-FFF2-40B4-BE49-F238E27FC236}">
                  <a16:creationId xmlns:a16="http://schemas.microsoft.com/office/drawing/2014/main" id="{C2A3EB86-3246-9CFD-D81B-6D42E29158B7}"/>
                </a:ext>
              </a:extLst>
            </p:cNvPr>
            <p:cNvSpPr/>
            <p:nvPr/>
          </p:nvSpPr>
          <p:spPr>
            <a:xfrm>
              <a:off x="7200756" y="6088379"/>
              <a:ext cx="380365" cy="550545"/>
            </a:xfrm>
            <a:custGeom>
              <a:avLst/>
              <a:gdLst/>
              <a:ahLst/>
              <a:cxnLst/>
              <a:rect l="l" t="t" r="r" b="b"/>
              <a:pathLst>
                <a:path w="380365" h="550545">
                  <a:moveTo>
                    <a:pt x="193001" y="60099"/>
                  </a:moveTo>
                  <a:lnTo>
                    <a:pt x="187832" y="60099"/>
                  </a:lnTo>
                  <a:lnTo>
                    <a:pt x="186286" y="59779"/>
                  </a:lnTo>
                  <a:lnTo>
                    <a:pt x="177863" y="49158"/>
                  </a:lnTo>
                  <a:lnTo>
                    <a:pt x="178014" y="47545"/>
                  </a:lnTo>
                  <a:lnTo>
                    <a:pt x="178013" y="10651"/>
                  </a:lnTo>
                  <a:lnTo>
                    <a:pt x="191285" y="0"/>
                  </a:lnTo>
                  <a:lnTo>
                    <a:pt x="192817" y="311"/>
                  </a:lnTo>
                  <a:lnTo>
                    <a:pt x="201458" y="51272"/>
                  </a:lnTo>
                  <a:lnTo>
                    <a:pt x="200238" y="54414"/>
                  </a:lnTo>
                  <a:lnTo>
                    <a:pt x="197706" y="57042"/>
                  </a:lnTo>
                  <a:lnTo>
                    <a:pt x="195465" y="59157"/>
                  </a:lnTo>
                  <a:lnTo>
                    <a:pt x="193001" y="60099"/>
                  </a:lnTo>
                  <a:close/>
                </a:path>
                <a:path w="380365" h="550545">
                  <a:moveTo>
                    <a:pt x="230931" y="441736"/>
                  </a:moveTo>
                  <a:lnTo>
                    <a:pt x="143387" y="441736"/>
                  </a:lnTo>
                  <a:lnTo>
                    <a:pt x="138644" y="439196"/>
                  </a:lnTo>
                  <a:lnTo>
                    <a:pt x="136560" y="437926"/>
                  </a:lnTo>
                  <a:lnTo>
                    <a:pt x="132967" y="434116"/>
                  </a:lnTo>
                  <a:lnTo>
                    <a:pt x="131631" y="432846"/>
                  </a:lnTo>
                  <a:lnTo>
                    <a:pt x="129877" y="427766"/>
                  </a:lnTo>
                  <a:lnTo>
                    <a:pt x="129544" y="425226"/>
                  </a:lnTo>
                  <a:lnTo>
                    <a:pt x="129754" y="422686"/>
                  </a:lnTo>
                  <a:lnTo>
                    <a:pt x="128911" y="404906"/>
                  </a:lnTo>
                  <a:lnTo>
                    <a:pt x="121972" y="366806"/>
                  </a:lnTo>
                  <a:lnTo>
                    <a:pt x="106535" y="331246"/>
                  </a:lnTo>
                  <a:lnTo>
                    <a:pt x="93905" y="316006"/>
                  </a:lnTo>
                  <a:lnTo>
                    <a:pt x="70439" y="284256"/>
                  </a:lnTo>
                  <a:lnTo>
                    <a:pt x="56964" y="251236"/>
                  </a:lnTo>
                  <a:lnTo>
                    <a:pt x="53904" y="215676"/>
                  </a:lnTo>
                  <a:lnTo>
                    <a:pt x="53795" y="214406"/>
                  </a:lnTo>
                  <a:lnTo>
                    <a:pt x="61245" y="176306"/>
                  </a:lnTo>
                  <a:lnTo>
                    <a:pt x="77962" y="140746"/>
                  </a:lnTo>
                  <a:lnTo>
                    <a:pt x="132881" y="95026"/>
                  </a:lnTo>
                  <a:lnTo>
                    <a:pt x="170394" y="84866"/>
                  </a:lnTo>
                  <a:lnTo>
                    <a:pt x="175507" y="83596"/>
                  </a:lnTo>
                  <a:lnTo>
                    <a:pt x="206423" y="83596"/>
                  </a:lnTo>
                  <a:lnTo>
                    <a:pt x="211529" y="84866"/>
                  </a:lnTo>
                  <a:lnTo>
                    <a:pt x="221658" y="86136"/>
                  </a:lnTo>
                  <a:lnTo>
                    <a:pt x="226648" y="88676"/>
                  </a:lnTo>
                  <a:lnTo>
                    <a:pt x="236479" y="91216"/>
                  </a:lnTo>
                  <a:lnTo>
                    <a:pt x="241287" y="93756"/>
                  </a:lnTo>
                  <a:lnTo>
                    <a:pt x="250692" y="97566"/>
                  </a:lnTo>
                  <a:lnTo>
                    <a:pt x="255257" y="100106"/>
                  </a:lnTo>
                  <a:lnTo>
                    <a:pt x="264112" y="105186"/>
                  </a:lnTo>
                  <a:lnTo>
                    <a:pt x="180477" y="105186"/>
                  </a:lnTo>
                  <a:lnTo>
                    <a:pt x="147851" y="112806"/>
                  </a:lnTo>
                  <a:lnTo>
                    <a:pt x="120581" y="128046"/>
                  </a:lnTo>
                  <a:lnTo>
                    <a:pt x="99025" y="149636"/>
                  </a:lnTo>
                  <a:lnTo>
                    <a:pt x="83540" y="178846"/>
                  </a:lnTo>
                  <a:lnTo>
                    <a:pt x="75999" y="211866"/>
                  </a:lnTo>
                  <a:lnTo>
                    <a:pt x="77946" y="243616"/>
                  </a:lnTo>
                  <a:lnTo>
                    <a:pt x="89076" y="272826"/>
                  </a:lnTo>
                  <a:lnTo>
                    <a:pt x="109082" y="299496"/>
                  </a:lnTo>
                  <a:lnTo>
                    <a:pt x="112539" y="303306"/>
                  </a:lnTo>
                  <a:lnTo>
                    <a:pt x="116137" y="307116"/>
                  </a:lnTo>
                  <a:lnTo>
                    <a:pt x="119312" y="310926"/>
                  </a:lnTo>
                  <a:lnTo>
                    <a:pt x="139711" y="349026"/>
                  </a:lnTo>
                  <a:lnTo>
                    <a:pt x="149228" y="390936"/>
                  </a:lnTo>
                  <a:lnTo>
                    <a:pt x="151216" y="409986"/>
                  </a:lnTo>
                  <a:lnTo>
                    <a:pt x="151337" y="411256"/>
                  </a:lnTo>
                  <a:lnTo>
                    <a:pt x="151972" y="418876"/>
                  </a:lnTo>
                  <a:lnTo>
                    <a:pt x="250133" y="418876"/>
                  </a:lnTo>
                  <a:lnTo>
                    <a:pt x="249840" y="422686"/>
                  </a:lnTo>
                  <a:lnTo>
                    <a:pt x="248136" y="430306"/>
                  </a:lnTo>
                  <a:lnTo>
                    <a:pt x="244513" y="436656"/>
                  </a:lnTo>
                  <a:lnTo>
                    <a:pt x="238827" y="440466"/>
                  </a:lnTo>
                  <a:lnTo>
                    <a:pt x="230931" y="441736"/>
                  </a:lnTo>
                  <a:close/>
                </a:path>
                <a:path w="380365" h="550545">
                  <a:moveTo>
                    <a:pt x="50308" y="143286"/>
                  </a:moveTo>
                  <a:lnTo>
                    <a:pt x="39020" y="143286"/>
                  </a:lnTo>
                  <a:lnTo>
                    <a:pt x="30172" y="138206"/>
                  </a:lnTo>
                  <a:lnTo>
                    <a:pt x="1096" y="116616"/>
                  </a:lnTo>
                  <a:lnTo>
                    <a:pt x="426" y="116616"/>
                  </a:lnTo>
                  <a:lnTo>
                    <a:pt x="362" y="110266"/>
                  </a:lnTo>
                  <a:lnTo>
                    <a:pt x="2456" y="106456"/>
                  </a:lnTo>
                  <a:lnTo>
                    <a:pt x="6705" y="103916"/>
                  </a:lnTo>
                  <a:lnTo>
                    <a:pt x="10196" y="101376"/>
                  </a:lnTo>
                  <a:lnTo>
                    <a:pt x="13701" y="101376"/>
                  </a:lnTo>
                  <a:lnTo>
                    <a:pt x="17218" y="103916"/>
                  </a:lnTo>
                  <a:lnTo>
                    <a:pt x="25949" y="108996"/>
                  </a:lnTo>
                  <a:lnTo>
                    <a:pt x="34484" y="112806"/>
                  </a:lnTo>
                  <a:lnTo>
                    <a:pt x="42677" y="117886"/>
                  </a:lnTo>
                  <a:lnTo>
                    <a:pt x="50379" y="122966"/>
                  </a:lnTo>
                  <a:lnTo>
                    <a:pt x="52926" y="124236"/>
                  </a:lnTo>
                  <a:lnTo>
                    <a:pt x="54568" y="126776"/>
                  </a:lnTo>
                  <a:lnTo>
                    <a:pt x="56041" y="131856"/>
                  </a:lnTo>
                  <a:lnTo>
                    <a:pt x="55917" y="133126"/>
                  </a:lnTo>
                  <a:lnTo>
                    <a:pt x="55793" y="134396"/>
                  </a:lnTo>
                  <a:lnTo>
                    <a:pt x="55669" y="135666"/>
                  </a:lnTo>
                  <a:lnTo>
                    <a:pt x="54189" y="138206"/>
                  </a:lnTo>
                  <a:lnTo>
                    <a:pt x="52659" y="140746"/>
                  </a:lnTo>
                  <a:lnTo>
                    <a:pt x="50308" y="143286"/>
                  </a:lnTo>
                  <a:close/>
                </a:path>
                <a:path w="380365" h="550545">
                  <a:moveTo>
                    <a:pt x="337527" y="144556"/>
                  </a:moveTo>
                  <a:lnTo>
                    <a:pt x="330826" y="144556"/>
                  </a:lnTo>
                  <a:lnTo>
                    <a:pt x="327486" y="142016"/>
                  </a:lnTo>
                  <a:lnTo>
                    <a:pt x="325334" y="138206"/>
                  </a:lnTo>
                  <a:lnTo>
                    <a:pt x="323754" y="135666"/>
                  </a:lnTo>
                  <a:lnTo>
                    <a:pt x="323640" y="134396"/>
                  </a:lnTo>
                  <a:lnTo>
                    <a:pt x="323526" y="133126"/>
                  </a:lnTo>
                  <a:lnTo>
                    <a:pt x="323412" y="131856"/>
                  </a:lnTo>
                  <a:lnTo>
                    <a:pt x="325205" y="125506"/>
                  </a:lnTo>
                  <a:lnTo>
                    <a:pt x="327076" y="124236"/>
                  </a:lnTo>
                  <a:lnTo>
                    <a:pt x="329921" y="121696"/>
                  </a:lnTo>
                  <a:lnTo>
                    <a:pt x="337606" y="117886"/>
                  </a:lnTo>
                  <a:lnTo>
                    <a:pt x="345310" y="112806"/>
                  </a:lnTo>
                  <a:lnTo>
                    <a:pt x="353029" y="108996"/>
                  </a:lnTo>
                  <a:lnTo>
                    <a:pt x="360753" y="103916"/>
                  </a:lnTo>
                  <a:lnTo>
                    <a:pt x="364686" y="101376"/>
                  </a:lnTo>
                  <a:lnTo>
                    <a:pt x="368708" y="101376"/>
                  </a:lnTo>
                  <a:lnTo>
                    <a:pt x="372818" y="103916"/>
                  </a:lnTo>
                  <a:lnTo>
                    <a:pt x="377037" y="106456"/>
                  </a:lnTo>
                  <a:lnTo>
                    <a:pt x="379342" y="108996"/>
                  </a:lnTo>
                  <a:lnTo>
                    <a:pt x="379440" y="110266"/>
                  </a:lnTo>
                  <a:lnTo>
                    <a:pt x="379537" y="111536"/>
                  </a:lnTo>
                  <a:lnTo>
                    <a:pt x="379635" y="112806"/>
                  </a:lnTo>
                  <a:lnTo>
                    <a:pt x="379733" y="114076"/>
                  </a:lnTo>
                  <a:lnTo>
                    <a:pt x="379937" y="115346"/>
                  </a:lnTo>
                  <a:lnTo>
                    <a:pt x="379027" y="116616"/>
                  </a:lnTo>
                  <a:lnTo>
                    <a:pt x="378173" y="117886"/>
                  </a:lnTo>
                  <a:lnTo>
                    <a:pt x="377750" y="119156"/>
                  </a:lnTo>
                  <a:lnTo>
                    <a:pt x="376582" y="120426"/>
                  </a:lnTo>
                  <a:lnTo>
                    <a:pt x="375009" y="122966"/>
                  </a:lnTo>
                  <a:lnTo>
                    <a:pt x="365095" y="129316"/>
                  </a:lnTo>
                  <a:lnTo>
                    <a:pt x="357120" y="133126"/>
                  </a:lnTo>
                  <a:lnTo>
                    <a:pt x="349198" y="138206"/>
                  </a:lnTo>
                  <a:lnTo>
                    <a:pt x="341421" y="142016"/>
                  </a:lnTo>
                  <a:lnTo>
                    <a:pt x="339550" y="143286"/>
                  </a:lnTo>
                  <a:lnTo>
                    <a:pt x="337527" y="144556"/>
                  </a:lnTo>
                  <a:close/>
                </a:path>
                <a:path w="380365" h="550545">
                  <a:moveTo>
                    <a:pt x="250133" y="418876"/>
                  </a:moveTo>
                  <a:lnTo>
                    <a:pt x="227685" y="418876"/>
                  </a:lnTo>
                  <a:lnTo>
                    <a:pt x="227897" y="416336"/>
                  </a:lnTo>
                  <a:lnTo>
                    <a:pt x="227897" y="413796"/>
                  </a:lnTo>
                  <a:lnTo>
                    <a:pt x="229624" y="401096"/>
                  </a:lnTo>
                  <a:lnTo>
                    <a:pt x="230957" y="389666"/>
                  </a:lnTo>
                  <a:lnTo>
                    <a:pt x="232486" y="379506"/>
                  </a:lnTo>
                  <a:lnTo>
                    <a:pt x="248011" y="329976"/>
                  </a:lnTo>
                  <a:lnTo>
                    <a:pt x="279727" y="289336"/>
                  </a:lnTo>
                  <a:lnTo>
                    <a:pt x="285703" y="281716"/>
                  </a:lnTo>
                  <a:lnTo>
                    <a:pt x="290769" y="272826"/>
                  </a:lnTo>
                  <a:lnTo>
                    <a:pt x="294925" y="262666"/>
                  </a:lnTo>
                  <a:lnTo>
                    <a:pt x="303472" y="215676"/>
                  </a:lnTo>
                  <a:lnTo>
                    <a:pt x="292823" y="171226"/>
                  </a:lnTo>
                  <a:lnTo>
                    <a:pt x="266455" y="134396"/>
                  </a:lnTo>
                  <a:lnTo>
                    <a:pt x="227847" y="111536"/>
                  </a:lnTo>
                  <a:lnTo>
                    <a:pt x="180477" y="105186"/>
                  </a:lnTo>
                  <a:lnTo>
                    <a:pt x="264112" y="105186"/>
                  </a:lnTo>
                  <a:lnTo>
                    <a:pt x="297927" y="136936"/>
                  </a:lnTo>
                  <a:lnTo>
                    <a:pt x="309101" y="154716"/>
                  </a:lnTo>
                  <a:lnTo>
                    <a:pt x="313671" y="163606"/>
                  </a:lnTo>
                  <a:lnTo>
                    <a:pt x="325050" y="208056"/>
                  </a:lnTo>
                  <a:lnTo>
                    <a:pt x="325361" y="224566"/>
                  </a:lnTo>
                  <a:lnTo>
                    <a:pt x="325072" y="229646"/>
                  </a:lnTo>
                  <a:lnTo>
                    <a:pt x="316471" y="267746"/>
                  </a:lnTo>
                  <a:lnTo>
                    <a:pt x="292770" y="308386"/>
                  </a:lnTo>
                  <a:lnTo>
                    <a:pt x="284765" y="316006"/>
                  </a:lnTo>
                  <a:lnTo>
                    <a:pt x="274151" y="328706"/>
                  </a:lnTo>
                  <a:lnTo>
                    <a:pt x="255837" y="374426"/>
                  </a:lnTo>
                  <a:lnTo>
                    <a:pt x="250817" y="409986"/>
                  </a:lnTo>
                  <a:lnTo>
                    <a:pt x="250133" y="418876"/>
                  </a:lnTo>
                  <a:close/>
                </a:path>
                <a:path w="380365" h="550545">
                  <a:moveTo>
                    <a:pt x="46140" y="144556"/>
                  </a:moveTo>
                  <a:lnTo>
                    <a:pt x="42279" y="144556"/>
                  </a:lnTo>
                  <a:lnTo>
                    <a:pt x="40588" y="143286"/>
                  </a:lnTo>
                  <a:lnTo>
                    <a:pt x="47134" y="143286"/>
                  </a:lnTo>
                  <a:lnTo>
                    <a:pt x="46140" y="144556"/>
                  </a:lnTo>
                  <a:close/>
                </a:path>
                <a:path w="380365" h="550545">
                  <a:moveTo>
                    <a:pt x="15276" y="331246"/>
                  </a:moveTo>
                  <a:lnTo>
                    <a:pt x="7389" y="331246"/>
                  </a:lnTo>
                  <a:lnTo>
                    <a:pt x="4073" y="329976"/>
                  </a:lnTo>
                  <a:lnTo>
                    <a:pt x="1978" y="326166"/>
                  </a:lnTo>
                  <a:lnTo>
                    <a:pt x="455" y="323626"/>
                  </a:lnTo>
                  <a:lnTo>
                    <a:pt x="0" y="319816"/>
                  </a:lnTo>
                  <a:lnTo>
                    <a:pt x="1226" y="314736"/>
                  </a:lnTo>
                  <a:lnTo>
                    <a:pt x="2739" y="312196"/>
                  </a:lnTo>
                  <a:lnTo>
                    <a:pt x="5153" y="310926"/>
                  </a:lnTo>
                  <a:lnTo>
                    <a:pt x="12215" y="307116"/>
                  </a:lnTo>
                  <a:lnTo>
                    <a:pt x="19317" y="302036"/>
                  </a:lnTo>
                  <a:lnTo>
                    <a:pt x="39366" y="290606"/>
                  </a:lnTo>
                  <a:lnTo>
                    <a:pt x="40381" y="290606"/>
                  </a:lnTo>
                  <a:lnTo>
                    <a:pt x="41463" y="289336"/>
                  </a:lnTo>
                  <a:lnTo>
                    <a:pt x="46429" y="289336"/>
                  </a:lnTo>
                  <a:lnTo>
                    <a:pt x="48721" y="290606"/>
                  </a:lnTo>
                  <a:lnTo>
                    <a:pt x="52809" y="293146"/>
                  </a:lnTo>
                  <a:lnTo>
                    <a:pt x="54185" y="295686"/>
                  </a:lnTo>
                  <a:lnTo>
                    <a:pt x="54895" y="298226"/>
                  </a:lnTo>
                  <a:lnTo>
                    <a:pt x="55873" y="300766"/>
                  </a:lnTo>
                  <a:lnTo>
                    <a:pt x="55969" y="303306"/>
                  </a:lnTo>
                  <a:lnTo>
                    <a:pt x="54396" y="307116"/>
                  </a:lnTo>
                  <a:lnTo>
                    <a:pt x="52913" y="309656"/>
                  </a:lnTo>
                  <a:lnTo>
                    <a:pt x="41858" y="316006"/>
                  </a:lnTo>
                  <a:lnTo>
                    <a:pt x="33287" y="321086"/>
                  </a:lnTo>
                  <a:lnTo>
                    <a:pt x="24955" y="326166"/>
                  </a:lnTo>
                  <a:lnTo>
                    <a:pt x="16795" y="329976"/>
                  </a:lnTo>
                  <a:lnTo>
                    <a:pt x="15276" y="331246"/>
                  </a:lnTo>
                  <a:close/>
                </a:path>
                <a:path w="380365" h="550545">
                  <a:moveTo>
                    <a:pt x="371988" y="331246"/>
                  </a:moveTo>
                  <a:lnTo>
                    <a:pt x="363006" y="331246"/>
                  </a:lnTo>
                  <a:lnTo>
                    <a:pt x="361642" y="329976"/>
                  </a:lnTo>
                  <a:lnTo>
                    <a:pt x="360330" y="329976"/>
                  </a:lnTo>
                  <a:lnTo>
                    <a:pt x="330697" y="312196"/>
                  </a:lnTo>
                  <a:lnTo>
                    <a:pt x="329228" y="310926"/>
                  </a:lnTo>
                  <a:lnTo>
                    <a:pt x="327957" y="310926"/>
                  </a:lnTo>
                  <a:lnTo>
                    <a:pt x="325811" y="308386"/>
                  </a:lnTo>
                  <a:lnTo>
                    <a:pt x="325022" y="307116"/>
                  </a:lnTo>
                  <a:lnTo>
                    <a:pt x="324010" y="303306"/>
                  </a:lnTo>
                  <a:lnTo>
                    <a:pt x="324112" y="298226"/>
                  </a:lnTo>
                  <a:lnTo>
                    <a:pt x="324567" y="296956"/>
                  </a:lnTo>
                  <a:lnTo>
                    <a:pt x="326813" y="293146"/>
                  </a:lnTo>
                  <a:lnTo>
                    <a:pt x="329071" y="290606"/>
                  </a:lnTo>
                  <a:lnTo>
                    <a:pt x="332108" y="290606"/>
                  </a:lnTo>
                  <a:lnTo>
                    <a:pt x="335727" y="289336"/>
                  </a:lnTo>
                  <a:lnTo>
                    <a:pt x="339113" y="289336"/>
                  </a:lnTo>
                  <a:lnTo>
                    <a:pt x="342268" y="291876"/>
                  </a:lnTo>
                  <a:lnTo>
                    <a:pt x="349972" y="296956"/>
                  </a:lnTo>
                  <a:lnTo>
                    <a:pt x="373030" y="309656"/>
                  </a:lnTo>
                  <a:lnTo>
                    <a:pt x="375403" y="310926"/>
                  </a:lnTo>
                  <a:lnTo>
                    <a:pt x="377100" y="313466"/>
                  </a:lnTo>
                  <a:lnTo>
                    <a:pt x="379143" y="318546"/>
                  </a:lnTo>
                  <a:lnTo>
                    <a:pt x="379257" y="321086"/>
                  </a:lnTo>
                  <a:lnTo>
                    <a:pt x="378463" y="323626"/>
                  </a:lnTo>
                  <a:lnTo>
                    <a:pt x="377780" y="326166"/>
                  </a:lnTo>
                  <a:lnTo>
                    <a:pt x="371988" y="331246"/>
                  </a:lnTo>
                  <a:close/>
                </a:path>
                <a:path w="380365" h="550545">
                  <a:moveTo>
                    <a:pt x="228001" y="550158"/>
                  </a:moveTo>
                  <a:lnTo>
                    <a:pt x="152339" y="550158"/>
                  </a:lnTo>
                  <a:lnTo>
                    <a:pt x="148646" y="549416"/>
                  </a:lnTo>
                  <a:lnTo>
                    <a:pt x="127214" y="524897"/>
                  </a:lnTo>
                  <a:lnTo>
                    <a:pt x="127214" y="474934"/>
                  </a:lnTo>
                  <a:lnTo>
                    <a:pt x="152367" y="449669"/>
                  </a:lnTo>
                  <a:lnTo>
                    <a:pt x="227974" y="449669"/>
                  </a:lnTo>
                  <a:lnTo>
                    <a:pt x="251674" y="469440"/>
                  </a:lnTo>
                  <a:lnTo>
                    <a:pt x="153640" y="469440"/>
                  </a:lnTo>
                  <a:lnTo>
                    <a:pt x="151444" y="470352"/>
                  </a:lnTo>
                  <a:lnTo>
                    <a:pt x="147806" y="474007"/>
                  </a:lnTo>
                  <a:lnTo>
                    <a:pt x="146897" y="476213"/>
                  </a:lnTo>
                  <a:lnTo>
                    <a:pt x="146897" y="523607"/>
                  </a:lnTo>
                  <a:lnTo>
                    <a:pt x="147798" y="525806"/>
                  </a:lnTo>
                  <a:lnTo>
                    <a:pt x="151422" y="529458"/>
                  </a:lnTo>
                  <a:lnTo>
                    <a:pt x="153602" y="530377"/>
                  </a:lnTo>
                  <a:lnTo>
                    <a:pt x="251681" y="530377"/>
                  </a:lnTo>
                  <a:lnTo>
                    <a:pt x="249464" y="535742"/>
                  </a:lnTo>
                  <a:lnTo>
                    <a:pt x="247368" y="538890"/>
                  </a:lnTo>
                  <a:lnTo>
                    <a:pt x="241932" y="544350"/>
                  </a:lnTo>
                  <a:lnTo>
                    <a:pt x="238798" y="546455"/>
                  </a:lnTo>
                  <a:lnTo>
                    <a:pt x="231698" y="549416"/>
                  </a:lnTo>
                  <a:lnTo>
                    <a:pt x="228001" y="550158"/>
                  </a:lnTo>
                  <a:close/>
                </a:path>
                <a:path w="380365" h="550545">
                  <a:moveTo>
                    <a:pt x="251681" y="530377"/>
                  </a:moveTo>
                  <a:lnTo>
                    <a:pt x="226718" y="530377"/>
                  </a:lnTo>
                  <a:lnTo>
                    <a:pt x="228899" y="529458"/>
                  </a:lnTo>
                  <a:lnTo>
                    <a:pt x="232504" y="525806"/>
                  </a:lnTo>
                  <a:lnTo>
                    <a:pt x="233401" y="523607"/>
                  </a:lnTo>
                  <a:lnTo>
                    <a:pt x="233403" y="476213"/>
                  </a:lnTo>
                  <a:lnTo>
                    <a:pt x="232491" y="474007"/>
                  </a:lnTo>
                  <a:lnTo>
                    <a:pt x="229739" y="471219"/>
                  </a:lnTo>
                  <a:lnTo>
                    <a:pt x="228852" y="470352"/>
                  </a:lnTo>
                  <a:lnTo>
                    <a:pt x="226687" y="469440"/>
                  </a:lnTo>
                  <a:lnTo>
                    <a:pt x="251674" y="469440"/>
                  </a:lnTo>
                  <a:lnTo>
                    <a:pt x="252409" y="471219"/>
                  </a:lnTo>
                  <a:lnTo>
                    <a:pt x="253150" y="474934"/>
                  </a:lnTo>
                  <a:lnTo>
                    <a:pt x="253150" y="524897"/>
                  </a:lnTo>
                  <a:lnTo>
                    <a:pt x="252411" y="528610"/>
                  </a:lnTo>
                  <a:lnTo>
                    <a:pt x="251681" y="5303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lv-LV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93F85577-BB21-2D3D-8083-81842409C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4457" y="1040068"/>
            <a:ext cx="4658677" cy="2622292"/>
          </a:xfrm>
          <a:prstGeom prst="rect">
            <a:avLst/>
          </a:prstGeom>
        </p:spPr>
      </p:pic>
      <p:sp>
        <p:nvSpPr>
          <p:cNvPr id="44" name="object 21">
            <a:extLst>
              <a:ext uri="{FF2B5EF4-FFF2-40B4-BE49-F238E27FC236}">
                <a16:creationId xmlns:a16="http://schemas.microsoft.com/office/drawing/2014/main" id="{C2B6CF45-8E43-7FA0-7672-E9F08DE390CB}"/>
              </a:ext>
            </a:extLst>
          </p:cNvPr>
          <p:cNvSpPr/>
          <p:nvPr/>
        </p:nvSpPr>
        <p:spPr>
          <a:xfrm>
            <a:off x="1499992" y="471742"/>
            <a:ext cx="934719" cy="1172210"/>
          </a:xfrm>
          <a:custGeom>
            <a:avLst/>
            <a:gdLst/>
            <a:ahLst/>
            <a:cxnLst/>
            <a:rect l="l" t="t" r="r" b="b"/>
            <a:pathLst>
              <a:path w="934720" h="1172210">
                <a:moveTo>
                  <a:pt x="79146" y="243840"/>
                </a:moveTo>
                <a:lnTo>
                  <a:pt x="78371" y="245110"/>
                </a:lnTo>
                <a:lnTo>
                  <a:pt x="78054" y="246380"/>
                </a:lnTo>
                <a:lnTo>
                  <a:pt x="79146" y="243840"/>
                </a:lnTo>
                <a:close/>
              </a:path>
              <a:path w="934720" h="1172210">
                <a:moveTo>
                  <a:pt x="104546" y="1022350"/>
                </a:moveTo>
                <a:lnTo>
                  <a:pt x="101422" y="1020038"/>
                </a:lnTo>
                <a:lnTo>
                  <a:pt x="102235" y="1021080"/>
                </a:lnTo>
                <a:lnTo>
                  <a:pt x="104546" y="1022350"/>
                </a:lnTo>
                <a:close/>
              </a:path>
              <a:path w="934720" h="1172210">
                <a:moveTo>
                  <a:pt x="154736" y="970762"/>
                </a:moveTo>
                <a:lnTo>
                  <a:pt x="154647" y="970889"/>
                </a:lnTo>
                <a:lnTo>
                  <a:pt x="154584" y="971207"/>
                </a:lnTo>
                <a:lnTo>
                  <a:pt x="154520" y="971473"/>
                </a:lnTo>
                <a:lnTo>
                  <a:pt x="154736" y="970762"/>
                </a:lnTo>
                <a:close/>
              </a:path>
              <a:path w="934720" h="1172210">
                <a:moveTo>
                  <a:pt x="162471" y="847090"/>
                </a:moveTo>
                <a:lnTo>
                  <a:pt x="162191" y="846874"/>
                </a:lnTo>
                <a:lnTo>
                  <a:pt x="159194" y="849630"/>
                </a:lnTo>
                <a:lnTo>
                  <a:pt x="162471" y="847090"/>
                </a:lnTo>
                <a:close/>
              </a:path>
              <a:path w="934720" h="1172210">
                <a:moveTo>
                  <a:pt x="163563" y="90170"/>
                </a:moveTo>
                <a:lnTo>
                  <a:pt x="161505" y="91440"/>
                </a:lnTo>
                <a:lnTo>
                  <a:pt x="159778" y="92710"/>
                </a:lnTo>
                <a:lnTo>
                  <a:pt x="158940" y="93980"/>
                </a:lnTo>
                <a:lnTo>
                  <a:pt x="162052" y="91579"/>
                </a:lnTo>
                <a:lnTo>
                  <a:pt x="163563" y="90170"/>
                </a:lnTo>
                <a:close/>
              </a:path>
              <a:path w="934720" h="1172210">
                <a:moveTo>
                  <a:pt x="175488" y="1102360"/>
                </a:moveTo>
                <a:lnTo>
                  <a:pt x="172085" y="1099820"/>
                </a:lnTo>
                <a:lnTo>
                  <a:pt x="170954" y="1099388"/>
                </a:lnTo>
                <a:lnTo>
                  <a:pt x="175488" y="1102360"/>
                </a:lnTo>
                <a:close/>
              </a:path>
              <a:path w="934720" h="1172210">
                <a:moveTo>
                  <a:pt x="198640" y="868578"/>
                </a:moveTo>
                <a:lnTo>
                  <a:pt x="198513" y="868768"/>
                </a:lnTo>
                <a:lnTo>
                  <a:pt x="198386" y="869226"/>
                </a:lnTo>
                <a:lnTo>
                  <a:pt x="198577" y="869162"/>
                </a:lnTo>
                <a:lnTo>
                  <a:pt x="198640" y="868578"/>
                </a:lnTo>
                <a:close/>
              </a:path>
              <a:path w="934720" h="1172210">
                <a:moveTo>
                  <a:pt x="212178" y="910590"/>
                </a:moveTo>
                <a:lnTo>
                  <a:pt x="211594" y="909701"/>
                </a:lnTo>
                <a:lnTo>
                  <a:pt x="209232" y="911860"/>
                </a:lnTo>
                <a:lnTo>
                  <a:pt x="212178" y="910590"/>
                </a:lnTo>
                <a:close/>
              </a:path>
              <a:path w="934720" h="1172210">
                <a:moveTo>
                  <a:pt x="217373" y="1007110"/>
                </a:moveTo>
                <a:lnTo>
                  <a:pt x="217131" y="1006500"/>
                </a:lnTo>
                <a:lnTo>
                  <a:pt x="216217" y="1007110"/>
                </a:lnTo>
                <a:lnTo>
                  <a:pt x="217373" y="1007110"/>
                </a:lnTo>
                <a:close/>
              </a:path>
              <a:path w="934720" h="1172210">
                <a:moveTo>
                  <a:pt x="231165" y="976083"/>
                </a:moveTo>
                <a:lnTo>
                  <a:pt x="231038" y="976337"/>
                </a:lnTo>
                <a:lnTo>
                  <a:pt x="230974" y="976668"/>
                </a:lnTo>
                <a:lnTo>
                  <a:pt x="230911" y="976922"/>
                </a:lnTo>
                <a:lnTo>
                  <a:pt x="231165" y="976083"/>
                </a:lnTo>
                <a:close/>
              </a:path>
              <a:path w="934720" h="1172210">
                <a:moveTo>
                  <a:pt x="241947" y="802640"/>
                </a:moveTo>
                <a:lnTo>
                  <a:pt x="208876" y="802640"/>
                </a:lnTo>
                <a:lnTo>
                  <a:pt x="233807" y="803910"/>
                </a:lnTo>
                <a:lnTo>
                  <a:pt x="241947" y="802640"/>
                </a:lnTo>
                <a:close/>
              </a:path>
              <a:path w="934720" h="1172210">
                <a:moveTo>
                  <a:pt x="248031" y="808990"/>
                </a:moveTo>
                <a:lnTo>
                  <a:pt x="240271" y="807720"/>
                </a:lnTo>
                <a:lnTo>
                  <a:pt x="234111" y="807720"/>
                </a:lnTo>
                <a:lnTo>
                  <a:pt x="235851" y="808990"/>
                </a:lnTo>
                <a:lnTo>
                  <a:pt x="248031" y="808990"/>
                </a:lnTo>
                <a:close/>
              </a:path>
              <a:path w="934720" h="1172210">
                <a:moveTo>
                  <a:pt x="274015" y="1031760"/>
                </a:moveTo>
                <a:lnTo>
                  <a:pt x="273824" y="1032598"/>
                </a:lnTo>
                <a:lnTo>
                  <a:pt x="274015" y="1031824"/>
                </a:lnTo>
                <a:close/>
              </a:path>
              <a:path w="934720" h="1172210">
                <a:moveTo>
                  <a:pt x="290753" y="818172"/>
                </a:moveTo>
                <a:lnTo>
                  <a:pt x="290563" y="816813"/>
                </a:lnTo>
                <a:lnTo>
                  <a:pt x="290245" y="814895"/>
                </a:lnTo>
                <a:lnTo>
                  <a:pt x="289712" y="812393"/>
                </a:lnTo>
                <a:lnTo>
                  <a:pt x="289394" y="811364"/>
                </a:lnTo>
                <a:lnTo>
                  <a:pt x="289280" y="812393"/>
                </a:lnTo>
                <a:lnTo>
                  <a:pt x="289788" y="813803"/>
                </a:lnTo>
                <a:lnTo>
                  <a:pt x="290436" y="816813"/>
                </a:lnTo>
                <a:lnTo>
                  <a:pt x="290753" y="818172"/>
                </a:lnTo>
                <a:close/>
              </a:path>
              <a:path w="934720" h="1172210">
                <a:moveTo>
                  <a:pt x="291338" y="54610"/>
                </a:moveTo>
                <a:lnTo>
                  <a:pt x="288899" y="55880"/>
                </a:lnTo>
                <a:lnTo>
                  <a:pt x="289433" y="56299"/>
                </a:lnTo>
                <a:lnTo>
                  <a:pt x="291338" y="54610"/>
                </a:lnTo>
                <a:close/>
              </a:path>
              <a:path w="934720" h="1172210">
                <a:moveTo>
                  <a:pt x="295249" y="803986"/>
                </a:moveTo>
                <a:lnTo>
                  <a:pt x="284213" y="803224"/>
                </a:lnTo>
                <a:lnTo>
                  <a:pt x="274853" y="803922"/>
                </a:lnTo>
                <a:lnTo>
                  <a:pt x="277545" y="804824"/>
                </a:lnTo>
                <a:lnTo>
                  <a:pt x="277863" y="805662"/>
                </a:lnTo>
                <a:lnTo>
                  <a:pt x="278701" y="806551"/>
                </a:lnTo>
                <a:lnTo>
                  <a:pt x="275615" y="807389"/>
                </a:lnTo>
                <a:lnTo>
                  <a:pt x="266065" y="808037"/>
                </a:lnTo>
                <a:lnTo>
                  <a:pt x="269392" y="807961"/>
                </a:lnTo>
                <a:lnTo>
                  <a:pt x="274269" y="808037"/>
                </a:lnTo>
                <a:lnTo>
                  <a:pt x="281076" y="808291"/>
                </a:lnTo>
                <a:lnTo>
                  <a:pt x="283895" y="808545"/>
                </a:lnTo>
                <a:lnTo>
                  <a:pt x="282282" y="808164"/>
                </a:lnTo>
                <a:lnTo>
                  <a:pt x="281139" y="807961"/>
                </a:lnTo>
                <a:lnTo>
                  <a:pt x="281266" y="807707"/>
                </a:lnTo>
                <a:lnTo>
                  <a:pt x="279209" y="807326"/>
                </a:lnTo>
                <a:lnTo>
                  <a:pt x="279654" y="806945"/>
                </a:lnTo>
                <a:lnTo>
                  <a:pt x="281711" y="806551"/>
                </a:lnTo>
                <a:lnTo>
                  <a:pt x="283121" y="806234"/>
                </a:lnTo>
                <a:lnTo>
                  <a:pt x="285496" y="806107"/>
                </a:lnTo>
                <a:lnTo>
                  <a:pt x="289217" y="806678"/>
                </a:lnTo>
                <a:lnTo>
                  <a:pt x="290880" y="806742"/>
                </a:lnTo>
                <a:lnTo>
                  <a:pt x="291719" y="808037"/>
                </a:lnTo>
                <a:lnTo>
                  <a:pt x="293255" y="812139"/>
                </a:lnTo>
                <a:lnTo>
                  <a:pt x="294474" y="816749"/>
                </a:lnTo>
                <a:lnTo>
                  <a:pt x="294347" y="814959"/>
                </a:lnTo>
                <a:lnTo>
                  <a:pt x="294601" y="814705"/>
                </a:lnTo>
                <a:lnTo>
                  <a:pt x="294220" y="812647"/>
                </a:lnTo>
                <a:lnTo>
                  <a:pt x="293319" y="811364"/>
                </a:lnTo>
                <a:lnTo>
                  <a:pt x="295249" y="803986"/>
                </a:lnTo>
                <a:close/>
              </a:path>
              <a:path w="934720" h="1172210">
                <a:moveTo>
                  <a:pt x="312762" y="1046518"/>
                </a:moveTo>
                <a:lnTo>
                  <a:pt x="312623" y="1046772"/>
                </a:lnTo>
                <a:lnTo>
                  <a:pt x="312559" y="1047026"/>
                </a:lnTo>
                <a:lnTo>
                  <a:pt x="312496" y="1047280"/>
                </a:lnTo>
                <a:lnTo>
                  <a:pt x="312762" y="1046518"/>
                </a:lnTo>
                <a:close/>
              </a:path>
              <a:path w="934720" h="1172210">
                <a:moveTo>
                  <a:pt x="315264" y="1043432"/>
                </a:moveTo>
                <a:lnTo>
                  <a:pt x="315125" y="1043952"/>
                </a:lnTo>
                <a:lnTo>
                  <a:pt x="315188" y="1043762"/>
                </a:lnTo>
                <a:lnTo>
                  <a:pt x="315264" y="1043432"/>
                </a:lnTo>
                <a:close/>
              </a:path>
              <a:path w="934720" h="1172210">
                <a:moveTo>
                  <a:pt x="322376" y="27940"/>
                </a:moveTo>
                <a:lnTo>
                  <a:pt x="321678" y="27940"/>
                </a:lnTo>
                <a:lnTo>
                  <a:pt x="316852" y="29146"/>
                </a:lnTo>
                <a:lnTo>
                  <a:pt x="322376" y="27940"/>
                </a:lnTo>
                <a:close/>
              </a:path>
              <a:path w="934720" h="1172210">
                <a:moveTo>
                  <a:pt x="328803" y="13970"/>
                </a:moveTo>
                <a:lnTo>
                  <a:pt x="326097" y="13970"/>
                </a:lnTo>
                <a:lnTo>
                  <a:pt x="321678" y="15240"/>
                </a:lnTo>
                <a:lnTo>
                  <a:pt x="322707" y="15240"/>
                </a:lnTo>
                <a:lnTo>
                  <a:pt x="328803" y="13970"/>
                </a:lnTo>
                <a:close/>
              </a:path>
              <a:path w="934720" h="1172210">
                <a:moveTo>
                  <a:pt x="329044" y="966470"/>
                </a:moveTo>
                <a:lnTo>
                  <a:pt x="328701" y="966177"/>
                </a:lnTo>
                <a:lnTo>
                  <a:pt x="326161" y="969010"/>
                </a:lnTo>
                <a:lnTo>
                  <a:pt x="329044" y="966470"/>
                </a:lnTo>
                <a:close/>
              </a:path>
              <a:path w="934720" h="1172210">
                <a:moveTo>
                  <a:pt x="349161" y="895350"/>
                </a:moveTo>
                <a:lnTo>
                  <a:pt x="346303" y="894080"/>
                </a:lnTo>
                <a:lnTo>
                  <a:pt x="348627" y="895350"/>
                </a:lnTo>
                <a:lnTo>
                  <a:pt x="349161" y="895350"/>
                </a:lnTo>
                <a:close/>
              </a:path>
              <a:path w="934720" h="1172210">
                <a:moveTo>
                  <a:pt x="352018" y="905268"/>
                </a:moveTo>
                <a:lnTo>
                  <a:pt x="349516" y="903351"/>
                </a:lnTo>
                <a:lnTo>
                  <a:pt x="345503" y="900747"/>
                </a:lnTo>
                <a:lnTo>
                  <a:pt x="346303" y="901039"/>
                </a:lnTo>
                <a:lnTo>
                  <a:pt x="347014" y="901230"/>
                </a:lnTo>
                <a:lnTo>
                  <a:pt x="347395" y="901166"/>
                </a:lnTo>
                <a:lnTo>
                  <a:pt x="347332" y="901039"/>
                </a:lnTo>
                <a:lnTo>
                  <a:pt x="347078" y="900912"/>
                </a:lnTo>
                <a:lnTo>
                  <a:pt x="346875" y="900785"/>
                </a:lnTo>
                <a:lnTo>
                  <a:pt x="344449" y="899756"/>
                </a:lnTo>
                <a:lnTo>
                  <a:pt x="343293" y="899109"/>
                </a:lnTo>
                <a:lnTo>
                  <a:pt x="344373" y="900010"/>
                </a:lnTo>
                <a:lnTo>
                  <a:pt x="339255" y="896658"/>
                </a:lnTo>
                <a:lnTo>
                  <a:pt x="331635" y="890041"/>
                </a:lnTo>
                <a:lnTo>
                  <a:pt x="324358" y="883043"/>
                </a:lnTo>
                <a:lnTo>
                  <a:pt x="319112" y="877824"/>
                </a:lnTo>
                <a:lnTo>
                  <a:pt x="327571" y="886866"/>
                </a:lnTo>
                <a:lnTo>
                  <a:pt x="336892" y="895019"/>
                </a:lnTo>
                <a:lnTo>
                  <a:pt x="346964" y="902271"/>
                </a:lnTo>
                <a:lnTo>
                  <a:pt x="352018" y="905268"/>
                </a:lnTo>
                <a:close/>
              </a:path>
              <a:path w="934720" h="1172210">
                <a:moveTo>
                  <a:pt x="363880" y="7620"/>
                </a:moveTo>
                <a:lnTo>
                  <a:pt x="355866" y="8890"/>
                </a:lnTo>
                <a:lnTo>
                  <a:pt x="360413" y="8890"/>
                </a:lnTo>
                <a:lnTo>
                  <a:pt x="363880" y="7620"/>
                </a:lnTo>
                <a:close/>
              </a:path>
              <a:path w="934720" h="1172210">
                <a:moveTo>
                  <a:pt x="383120" y="4025"/>
                </a:moveTo>
                <a:lnTo>
                  <a:pt x="382866" y="3810"/>
                </a:lnTo>
                <a:lnTo>
                  <a:pt x="368630" y="5080"/>
                </a:lnTo>
                <a:lnTo>
                  <a:pt x="383120" y="4025"/>
                </a:lnTo>
                <a:close/>
              </a:path>
              <a:path w="934720" h="1172210">
                <a:moveTo>
                  <a:pt x="383616" y="918565"/>
                </a:moveTo>
                <a:lnTo>
                  <a:pt x="383438" y="918210"/>
                </a:lnTo>
                <a:lnTo>
                  <a:pt x="382968" y="918070"/>
                </a:lnTo>
                <a:lnTo>
                  <a:pt x="382739" y="918210"/>
                </a:lnTo>
                <a:lnTo>
                  <a:pt x="383616" y="918565"/>
                </a:lnTo>
                <a:close/>
              </a:path>
              <a:path w="934720" h="1172210">
                <a:moveTo>
                  <a:pt x="387426" y="534670"/>
                </a:moveTo>
                <a:lnTo>
                  <a:pt x="387375" y="534517"/>
                </a:lnTo>
                <a:lnTo>
                  <a:pt x="387223" y="534670"/>
                </a:lnTo>
                <a:lnTo>
                  <a:pt x="387426" y="534670"/>
                </a:lnTo>
                <a:close/>
              </a:path>
              <a:path w="934720" h="1172210">
                <a:moveTo>
                  <a:pt x="398500" y="1064260"/>
                </a:moveTo>
                <a:lnTo>
                  <a:pt x="398322" y="1064920"/>
                </a:lnTo>
                <a:lnTo>
                  <a:pt x="398386" y="1064729"/>
                </a:lnTo>
                <a:lnTo>
                  <a:pt x="398500" y="1064260"/>
                </a:lnTo>
                <a:close/>
              </a:path>
              <a:path w="934720" h="1172210">
                <a:moveTo>
                  <a:pt x="418909" y="1146517"/>
                </a:moveTo>
                <a:lnTo>
                  <a:pt x="417563" y="1146327"/>
                </a:lnTo>
                <a:lnTo>
                  <a:pt x="415645" y="1145997"/>
                </a:lnTo>
                <a:lnTo>
                  <a:pt x="412623" y="1145616"/>
                </a:lnTo>
                <a:lnTo>
                  <a:pt x="414807" y="1145997"/>
                </a:lnTo>
                <a:lnTo>
                  <a:pt x="416801" y="1146263"/>
                </a:lnTo>
                <a:lnTo>
                  <a:pt x="418909" y="1146517"/>
                </a:lnTo>
                <a:close/>
              </a:path>
              <a:path w="934720" h="1172210">
                <a:moveTo>
                  <a:pt x="437540" y="925601"/>
                </a:moveTo>
                <a:lnTo>
                  <a:pt x="433984" y="925347"/>
                </a:lnTo>
                <a:lnTo>
                  <a:pt x="437070" y="925601"/>
                </a:lnTo>
                <a:lnTo>
                  <a:pt x="437540" y="925601"/>
                </a:lnTo>
                <a:close/>
              </a:path>
              <a:path w="934720" h="1172210">
                <a:moveTo>
                  <a:pt x="446874" y="1012190"/>
                </a:moveTo>
                <a:lnTo>
                  <a:pt x="446354" y="1011491"/>
                </a:lnTo>
                <a:lnTo>
                  <a:pt x="444246" y="1013460"/>
                </a:lnTo>
                <a:lnTo>
                  <a:pt x="446874" y="1012190"/>
                </a:lnTo>
                <a:close/>
              </a:path>
              <a:path w="934720" h="1172210">
                <a:moveTo>
                  <a:pt x="462534" y="1074293"/>
                </a:moveTo>
                <a:lnTo>
                  <a:pt x="462407" y="1074801"/>
                </a:lnTo>
                <a:lnTo>
                  <a:pt x="462534" y="1074547"/>
                </a:lnTo>
                <a:lnTo>
                  <a:pt x="462534" y="1074293"/>
                </a:lnTo>
                <a:close/>
              </a:path>
              <a:path w="934720" h="1172210">
                <a:moveTo>
                  <a:pt x="497814" y="157480"/>
                </a:moveTo>
                <a:lnTo>
                  <a:pt x="495655" y="159181"/>
                </a:lnTo>
                <a:lnTo>
                  <a:pt x="494830" y="160020"/>
                </a:lnTo>
                <a:lnTo>
                  <a:pt x="495058" y="160020"/>
                </a:lnTo>
                <a:lnTo>
                  <a:pt x="496404" y="158750"/>
                </a:lnTo>
                <a:lnTo>
                  <a:pt x="497814" y="157480"/>
                </a:lnTo>
                <a:close/>
              </a:path>
              <a:path w="934720" h="1172210">
                <a:moveTo>
                  <a:pt x="503059" y="909586"/>
                </a:moveTo>
                <a:lnTo>
                  <a:pt x="495376" y="911860"/>
                </a:lnTo>
                <a:lnTo>
                  <a:pt x="485292" y="914349"/>
                </a:lnTo>
                <a:lnTo>
                  <a:pt x="496366" y="911860"/>
                </a:lnTo>
                <a:lnTo>
                  <a:pt x="503059" y="909586"/>
                </a:lnTo>
                <a:close/>
              </a:path>
              <a:path w="934720" h="1172210">
                <a:moveTo>
                  <a:pt x="510895" y="1016000"/>
                </a:moveTo>
                <a:lnTo>
                  <a:pt x="510692" y="1015847"/>
                </a:lnTo>
                <a:lnTo>
                  <a:pt x="508266" y="1018540"/>
                </a:lnTo>
                <a:lnTo>
                  <a:pt x="510895" y="1016000"/>
                </a:lnTo>
                <a:close/>
              </a:path>
              <a:path w="934720" h="1172210">
                <a:moveTo>
                  <a:pt x="514057" y="268312"/>
                </a:moveTo>
                <a:lnTo>
                  <a:pt x="511987" y="267042"/>
                </a:lnTo>
                <a:lnTo>
                  <a:pt x="509041" y="266344"/>
                </a:lnTo>
                <a:lnTo>
                  <a:pt x="514057" y="268312"/>
                </a:lnTo>
                <a:close/>
              </a:path>
              <a:path w="934720" h="1172210">
                <a:moveTo>
                  <a:pt x="515277" y="268973"/>
                </a:moveTo>
                <a:lnTo>
                  <a:pt x="514426" y="268452"/>
                </a:lnTo>
                <a:lnTo>
                  <a:pt x="514286" y="268452"/>
                </a:lnTo>
                <a:lnTo>
                  <a:pt x="515124" y="268973"/>
                </a:lnTo>
                <a:lnTo>
                  <a:pt x="515277" y="268973"/>
                </a:lnTo>
                <a:close/>
              </a:path>
              <a:path w="934720" h="1172210">
                <a:moveTo>
                  <a:pt x="518655" y="270446"/>
                </a:moveTo>
                <a:lnTo>
                  <a:pt x="515607" y="269176"/>
                </a:lnTo>
                <a:lnTo>
                  <a:pt x="516864" y="269938"/>
                </a:lnTo>
                <a:lnTo>
                  <a:pt x="518655" y="270446"/>
                </a:lnTo>
                <a:close/>
              </a:path>
              <a:path w="934720" h="1172210">
                <a:moveTo>
                  <a:pt x="521804" y="900430"/>
                </a:moveTo>
                <a:lnTo>
                  <a:pt x="510489" y="905510"/>
                </a:lnTo>
                <a:lnTo>
                  <a:pt x="503135" y="909586"/>
                </a:lnTo>
                <a:lnTo>
                  <a:pt x="507733" y="908050"/>
                </a:lnTo>
                <a:lnTo>
                  <a:pt x="517017" y="904240"/>
                </a:lnTo>
                <a:lnTo>
                  <a:pt x="521804" y="900430"/>
                </a:lnTo>
                <a:close/>
              </a:path>
              <a:path w="934720" h="1172210">
                <a:moveTo>
                  <a:pt x="531710" y="899160"/>
                </a:moveTo>
                <a:lnTo>
                  <a:pt x="530694" y="899160"/>
                </a:lnTo>
                <a:lnTo>
                  <a:pt x="512229" y="908050"/>
                </a:lnTo>
                <a:lnTo>
                  <a:pt x="494538" y="913130"/>
                </a:lnTo>
                <a:lnTo>
                  <a:pt x="486714" y="915670"/>
                </a:lnTo>
                <a:lnTo>
                  <a:pt x="487248" y="914349"/>
                </a:lnTo>
                <a:lnTo>
                  <a:pt x="485292" y="914349"/>
                </a:lnTo>
                <a:lnTo>
                  <a:pt x="479920" y="915670"/>
                </a:lnTo>
                <a:lnTo>
                  <a:pt x="451573" y="918210"/>
                </a:lnTo>
                <a:lnTo>
                  <a:pt x="439635" y="916940"/>
                </a:lnTo>
                <a:lnTo>
                  <a:pt x="429437" y="915670"/>
                </a:lnTo>
                <a:lnTo>
                  <a:pt x="422567" y="915670"/>
                </a:lnTo>
                <a:lnTo>
                  <a:pt x="418719" y="916940"/>
                </a:lnTo>
                <a:lnTo>
                  <a:pt x="407339" y="916940"/>
                </a:lnTo>
                <a:lnTo>
                  <a:pt x="400634" y="915670"/>
                </a:lnTo>
                <a:lnTo>
                  <a:pt x="392049" y="913130"/>
                </a:lnTo>
                <a:lnTo>
                  <a:pt x="381203" y="910590"/>
                </a:lnTo>
                <a:lnTo>
                  <a:pt x="386270" y="910590"/>
                </a:lnTo>
                <a:lnTo>
                  <a:pt x="391071" y="911860"/>
                </a:lnTo>
                <a:lnTo>
                  <a:pt x="396138" y="911860"/>
                </a:lnTo>
                <a:lnTo>
                  <a:pt x="390448" y="910590"/>
                </a:lnTo>
                <a:lnTo>
                  <a:pt x="384759" y="909320"/>
                </a:lnTo>
                <a:lnTo>
                  <a:pt x="377418" y="906780"/>
                </a:lnTo>
                <a:lnTo>
                  <a:pt x="372732" y="905510"/>
                </a:lnTo>
                <a:lnTo>
                  <a:pt x="369328" y="905510"/>
                </a:lnTo>
                <a:lnTo>
                  <a:pt x="366179" y="904240"/>
                </a:lnTo>
                <a:lnTo>
                  <a:pt x="361911" y="902970"/>
                </a:lnTo>
                <a:lnTo>
                  <a:pt x="359803" y="901700"/>
                </a:lnTo>
                <a:lnTo>
                  <a:pt x="355587" y="899160"/>
                </a:lnTo>
                <a:lnTo>
                  <a:pt x="348627" y="895350"/>
                </a:lnTo>
                <a:lnTo>
                  <a:pt x="346506" y="895350"/>
                </a:lnTo>
                <a:lnTo>
                  <a:pt x="355028" y="901700"/>
                </a:lnTo>
                <a:lnTo>
                  <a:pt x="345059" y="896620"/>
                </a:lnTo>
                <a:lnTo>
                  <a:pt x="333311" y="887730"/>
                </a:lnTo>
                <a:lnTo>
                  <a:pt x="321818" y="876300"/>
                </a:lnTo>
                <a:lnTo>
                  <a:pt x="312559" y="863600"/>
                </a:lnTo>
                <a:lnTo>
                  <a:pt x="309613" y="858520"/>
                </a:lnTo>
                <a:lnTo>
                  <a:pt x="311404" y="862330"/>
                </a:lnTo>
                <a:lnTo>
                  <a:pt x="310261" y="862330"/>
                </a:lnTo>
                <a:lnTo>
                  <a:pt x="318757" y="875030"/>
                </a:lnTo>
                <a:lnTo>
                  <a:pt x="327660" y="883920"/>
                </a:lnTo>
                <a:lnTo>
                  <a:pt x="337007" y="891540"/>
                </a:lnTo>
                <a:lnTo>
                  <a:pt x="346875" y="900430"/>
                </a:lnTo>
                <a:lnTo>
                  <a:pt x="351751" y="901700"/>
                </a:lnTo>
                <a:lnTo>
                  <a:pt x="356374" y="904240"/>
                </a:lnTo>
                <a:lnTo>
                  <a:pt x="361378" y="905510"/>
                </a:lnTo>
                <a:lnTo>
                  <a:pt x="371944" y="911860"/>
                </a:lnTo>
                <a:lnTo>
                  <a:pt x="376516" y="914349"/>
                </a:lnTo>
                <a:lnTo>
                  <a:pt x="376656" y="914349"/>
                </a:lnTo>
                <a:lnTo>
                  <a:pt x="375551" y="915670"/>
                </a:lnTo>
                <a:lnTo>
                  <a:pt x="368947" y="913130"/>
                </a:lnTo>
                <a:lnTo>
                  <a:pt x="374459" y="915670"/>
                </a:lnTo>
                <a:lnTo>
                  <a:pt x="382968" y="918070"/>
                </a:lnTo>
                <a:lnTo>
                  <a:pt x="384924" y="916940"/>
                </a:lnTo>
                <a:lnTo>
                  <a:pt x="389534" y="916940"/>
                </a:lnTo>
                <a:lnTo>
                  <a:pt x="396354" y="919480"/>
                </a:lnTo>
                <a:lnTo>
                  <a:pt x="404863" y="920750"/>
                </a:lnTo>
                <a:lnTo>
                  <a:pt x="414489" y="923290"/>
                </a:lnTo>
                <a:lnTo>
                  <a:pt x="424624" y="924560"/>
                </a:lnTo>
                <a:lnTo>
                  <a:pt x="438924" y="924560"/>
                </a:lnTo>
                <a:lnTo>
                  <a:pt x="465721" y="922020"/>
                </a:lnTo>
                <a:lnTo>
                  <a:pt x="478497" y="919480"/>
                </a:lnTo>
                <a:lnTo>
                  <a:pt x="482676" y="918210"/>
                </a:lnTo>
                <a:lnTo>
                  <a:pt x="491020" y="915670"/>
                </a:lnTo>
                <a:lnTo>
                  <a:pt x="516140" y="908050"/>
                </a:lnTo>
                <a:lnTo>
                  <a:pt x="528980" y="901700"/>
                </a:lnTo>
                <a:lnTo>
                  <a:pt x="531710" y="899160"/>
                </a:lnTo>
                <a:close/>
              </a:path>
              <a:path w="934720" h="1172210">
                <a:moveTo>
                  <a:pt x="549440" y="125730"/>
                </a:moveTo>
                <a:lnTo>
                  <a:pt x="548297" y="125730"/>
                </a:lnTo>
                <a:lnTo>
                  <a:pt x="548538" y="126339"/>
                </a:lnTo>
                <a:lnTo>
                  <a:pt x="549440" y="125730"/>
                </a:lnTo>
                <a:close/>
              </a:path>
              <a:path w="934720" h="1172210">
                <a:moveTo>
                  <a:pt x="565353" y="876300"/>
                </a:moveTo>
                <a:lnTo>
                  <a:pt x="563968" y="879348"/>
                </a:lnTo>
                <a:lnTo>
                  <a:pt x="564692" y="878840"/>
                </a:lnTo>
                <a:lnTo>
                  <a:pt x="565353" y="876300"/>
                </a:lnTo>
                <a:close/>
              </a:path>
              <a:path w="934720" h="1172210">
                <a:moveTo>
                  <a:pt x="565391" y="273011"/>
                </a:moveTo>
                <a:lnTo>
                  <a:pt x="560666" y="267970"/>
                </a:lnTo>
                <a:lnTo>
                  <a:pt x="559396" y="266941"/>
                </a:lnTo>
                <a:lnTo>
                  <a:pt x="562406" y="270510"/>
                </a:lnTo>
                <a:lnTo>
                  <a:pt x="563880" y="271780"/>
                </a:lnTo>
                <a:lnTo>
                  <a:pt x="565391" y="273011"/>
                </a:lnTo>
                <a:close/>
              </a:path>
              <a:path w="934720" h="1172210">
                <a:moveTo>
                  <a:pt x="577011" y="866140"/>
                </a:moveTo>
                <a:lnTo>
                  <a:pt x="573595" y="871220"/>
                </a:lnTo>
                <a:lnTo>
                  <a:pt x="572858" y="872490"/>
                </a:lnTo>
                <a:lnTo>
                  <a:pt x="575551" y="868680"/>
                </a:lnTo>
                <a:lnTo>
                  <a:pt x="576326" y="867410"/>
                </a:lnTo>
                <a:lnTo>
                  <a:pt x="577011" y="866140"/>
                </a:lnTo>
                <a:close/>
              </a:path>
              <a:path w="934720" h="1172210">
                <a:moveTo>
                  <a:pt x="595376" y="1037590"/>
                </a:moveTo>
                <a:lnTo>
                  <a:pt x="594880" y="1036891"/>
                </a:lnTo>
                <a:lnTo>
                  <a:pt x="593001" y="1038860"/>
                </a:lnTo>
                <a:lnTo>
                  <a:pt x="595376" y="1037590"/>
                </a:lnTo>
                <a:close/>
              </a:path>
              <a:path w="934720" h="1172210">
                <a:moveTo>
                  <a:pt x="610222" y="32893"/>
                </a:moveTo>
                <a:lnTo>
                  <a:pt x="608139" y="31750"/>
                </a:lnTo>
                <a:lnTo>
                  <a:pt x="606856" y="31750"/>
                </a:lnTo>
                <a:lnTo>
                  <a:pt x="610222" y="32893"/>
                </a:lnTo>
                <a:close/>
              </a:path>
              <a:path w="934720" h="1172210">
                <a:moveTo>
                  <a:pt x="611987" y="985520"/>
                </a:moveTo>
                <a:lnTo>
                  <a:pt x="611695" y="984885"/>
                </a:lnTo>
                <a:lnTo>
                  <a:pt x="611212" y="985520"/>
                </a:lnTo>
                <a:lnTo>
                  <a:pt x="611987" y="985520"/>
                </a:lnTo>
                <a:close/>
              </a:path>
              <a:path w="934720" h="1172210">
                <a:moveTo>
                  <a:pt x="621411" y="1010920"/>
                </a:moveTo>
                <a:lnTo>
                  <a:pt x="620839" y="1009675"/>
                </a:lnTo>
                <a:lnTo>
                  <a:pt x="621068" y="1010920"/>
                </a:lnTo>
                <a:lnTo>
                  <a:pt x="621411" y="1010920"/>
                </a:lnTo>
                <a:close/>
              </a:path>
              <a:path w="934720" h="1172210">
                <a:moveTo>
                  <a:pt x="625957" y="1009167"/>
                </a:moveTo>
                <a:lnTo>
                  <a:pt x="624370" y="1006551"/>
                </a:lnTo>
                <a:lnTo>
                  <a:pt x="624941" y="1007833"/>
                </a:lnTo>
                <a:lnTo>
                  <a:pt x="625792" y="1009167"/>
                </a:lnTo>
                <a:lnTo>
                  <a:pt x="625957" y="1009167"/>
                </a:lnTo>
                <a:close/>
              </a:path>
              <a:path w="934720" h="1172210">
                <a:moveTo>
                  <a:pt x="629627" y="944791"/>
                </a:moveTo>
                <a:lnTo>
                  <a:pt x="629564" y="944981"/>
                </a:lnTo>
                <a:lnTo>
                  <a:pt x="629564" y="945489"/>
                </a:lnTo>
                <a:lnTo>
                  <a:pt x="629627" y="944791"/>
                </a:lnTo>
                <a:close/>
              </a:path>
              <a:path w="934720" h="1172210">
                <a:moveTo>
                  <a:pt x="655789" y="284480"/>
                </a:moveTo>
                <a:lnTo>
                  <a:pt x="655662" y="284480"/>
                </a:lnTo>
                <a:lnTo>
                  <a:pt x="655434" y="284886"/>
                </a:lnTo>
                <a:lnTo>
                  <a:pt x="655789" y="284480"/>
                </a:lnTo>
                <a:close/>
              </a:path>
              <a:path w="934720" h="1172210">
                <a:moveTo>
                  <a:pt x="668045" y="895350"/>
                </a:moveTo>
                <a:lnTo>
                  <a:pt x="667562" y="894715"/>
                </a:lnTo>
                <a:lnTo>
                  <a:pt x="665797" y="896620"/>
                </a:lnTo>
                <a:lnTo>
                  <a:pt x="668045" y="895350"/>
                </a:lnTo>
                <a:close/>
              </a:path>
              <a:path w="934720" h="1172210">
                <a:moveTo>
                  <a:pt x="670166" y="77470"/>
                </a:moveTo>
                <a:lnTo>
                  <a:pt x="667346" y="78740"/>
                </a:lnTo>
                <a:lnTo>
                  <a:pt x="667842" y="79565"/>
                </a:lnTo>
                <a:lnTo>
                  <a:pt x="670166" y="77470"/>
                </a:lnTo>
                <a:close/>
              </a:path>
              <a:path w="934720" h="1172210">
                <a:moveTo>
                  <a:pt x="680300" y="888022"/>
                </a:moveTo>
                <a:lnTo>
                  <a:pt x="678954" y="885253"/>
                </a:lnTo>
                <a:lnTo>
                  <a:pt x="679272" y="887564"/>
                </a:lnTo>
                <a:lnTo>
                  <a:pt x="680300" y="888022"/>
                </a:lnTo>
                <a:close/>
              </a:path>
              <a:path w="934720" h="1172210">
                <a:moveTo>
                  <a:pt x="723214" y="500380"/>
                </a:moveTo>
                <a:lnTo>
                  <a:pt x="723023" y="500380"/>
                </a:lnTo>
                <a:lnTo>
                  <a:pt x="722985" y="500545"/>
                </a:lnTo>
                <a:lnTo>
                  <a:pt x="723214" y="500380"/>
                </a:lnTo>
                <a:close/>
              </a:path>
              <a:path w="934720" h="1172210">
                <a:moveTo>
                  <a:pt x="794029" y="257810"/>
                </a:moveTo>
                <a:lnTo>
                  <a:pt x="793826" y="257810"/>
                </a:lnTo>
                <a:lnTo>
                  <a:pt x="793813" y="257949"/>
                </a:lnTo>
                <a:lnTo>
                  <a:pt x="794029" y="257810"/>
                </a:lnTo>
                <a:close/>
              </a:path>
              <a:path w="934720" h="1172210">
                <a:moveTo>
                  <a:pt x="808977" y="273011"/>
                </a:moveTo>
                <a:lnTo>
                  <a:pt x="805891" y="274320"/>
                </a:lnTo>
                <a:lnTo>
                  <a:pt x="806526" y="275221"/>
                </a:lnTo>
                <a:lnTo>
                  <a:pt x="808596" y="273329"/>
                </a:lnTo>
                <a:lnTo>
                  <a:pt x="808977" y="273011"/>
                </a:lnTo>
                <a:close/>
              </a:path>
              <a:path w="934720" h="1172210">
                <a:moveTo>
                  <a:pt x="837514" y="140550"/>
                </a:moveTo>
                <a:lnTo>
                  <a:pt x="837133" y="139661"/>
                </a:lnTo>
                <a:lnTo>
                  <a:pt x="836866" y="139204"/>
                </a:lnTo>
                <a:lnTo>
                  <a:pt x="836612" y="139331"/>
                </a:lnTo>
                <a:lnTo>
                  <a:pt x="837514" y="140550"/>
                </a:lnTo>
                <a:close/>
              </a:path>
              <a:path w="934720" h="1172210">
                <a:moveTo>
                  <a:pt x="841743" y="482765"/>
                </a:moveTo>
                <a:lnTo>
                  <a:pt x="841298" y="483463"/>
                </a:lnTo>
                <a:lnTo>
                  <a:pt x="840854" y="484238"/>
                </a:lnTo>
                <a:lnTo>
                  <a:pt x="840524" y="484809"/>
                </a:lnTo>
                <a:lnTo>
                  <a:pt x="841235" y="483717"/>
                </a:lnTo>
                <a:lnTo>
                  <a:pt x="841616" y="483082"/>
                </a:lnTo>
                <a:lnTo>
                  <a:pt x="841743" y="482765"/>
                </a:lnTo>
                <a:close/>
              </a:path>
              <a:path w="934720" h="1172210">
                <a:moveTo>
                  <a:pt x="842035" y="165823"/>
                </a:moveTo>
                <a:lnTo>
                  <a:pt x="841743" y="165100"/>
                </a:lnTo>
                <a:lnTo>
                  <a:pt x="841171" y="163830"/>
                </a:lnTo>
                <a:lnTo>
                  <a:pt x="840790" y="163830"/>
                </a:lnTo>
                <a:lnTo>
                  <a:pt x="841629" y="165277"/>
                </a:lnTo>
                <a:lnTo>
                  <a:pt x="842035" y="165823"/>
                </a:lnTo>
                <a:close/>
              </a:path>
              <a:path w="934720" h="1172210">
                <a:moveTo>
                  <a:pt x="857656" y="240030"/>
                </a:moveTo>
                <a:lnTo>
                  <a:pt x="856564" y="240030"/>
                </a:lnTo>
                <a:lnTo>
                  <a:pt x="856830" y="240614"/>
                </a:lnTo>
                <a:lnTo>
                  <a:pt x="857656" y="240030"/>
                </a:lnTo>
                <a:close/>
              </a:path>
              <a:path w="934720" h="1172210">
                <a:moveTo>
                  <a:pt x="872337" y="1028687"/>
                </a:moveTo>
                <a:lnTo>
                  <a:pt x="870038" y="1031570"/>
                </a:lnTo>
                <a:lnTo>
                  <a:pt x="867918" y="1034072"/>
                </a:lnTo>
                <a:lnTo>
                  <a:pt x="865987" y="1036383"/>
                </a:lnTo>
                <a:lnTo>
                  <a:pt x="869327" y="1032852"/>
                </a:lnTo>
                <a:lnTo>
                  <a:pt x="871131" y="1030541"/>
                </a:lnTo>
                <a:lnTo>
                  <a:pt x="872337" y="1028687"/>
                </a:lnTo>
                <a:close/>
              </a:path>
              <a:path w="934720" h="1172210">
                <a:moveTo>
                  <a:pt x="879144" y="213042"/>
                </a:moveTo>
                <a:lnTo>
                  <a:pt x="878954" y="212712"/>
                </a:lnTo>
                <a:lnTo>
                  <a:pt x="878827" y="213169"/>
                </a:lnTo>
                <a:lnTo>
                  <a:pt x="879144" y="213868"/>
                </a:lnTo>
                <a:lnTo>
                  <a:pt x="879144" y="213042"/>
                </a:lnTo>
                <a:close/>
              </a:path>
              <a:path w="934720" h="1172210">
                <a:moveTo>
                  <a:pt x="887996" y="220992"/>
                </a:moveTo>
                <a:lnTo>
                  <a:pt x="884275" y="213880"/>
                </a:lnTo>
                <a:lnTo>
                  <a:pt x="877430" y="196494"/>
                </a:lnTo>
                <a:lnTo>
                  <a:pt x="874331" y="190969"/>
                </a:lnTo>
                <a:lnTo>
                  <a:pt x="877595" y="198259"/>
                </a:lnTo>
                <a:lnTo>
                  <a:pt x="881570" y="208140"/>
                </a:lnTo>
                <a:lnTo>
                  <a:pt x="885342" y="216954"/>
                </a:lnTo>
                <a:lnTo>
                  <a:pt x="887996" y="220992"/>
                </a:lnTo>
                <a:close/>
              </a:path>
              <a:path w="934720" h="1172210">
                <a:moveTo>
                  <a:pt x="898893" y="327533"/>
                </a:moveTo>
                <a:lnTo>
                  <a:pt x="898321" y="331571"/>
                </a:lnTo>
                <a:lnTo>
                  <a:pt x="897877" y="336765"/>
                </a:lnTo>
                <a:lnTo>
                  <a:pt x="898004" y="343954"/>
                </a:lnTo>
                <a:lnTo>
                  <a:pt x="898702" y="337604"/>
                </a:lnTo>
                <a:lnTo>
                  <a:pt x="898829" y="332282"/>
                </a:lnTo>
                <a:lnTo>
                  <a:pt x="898893" y="327533"/>
                </a:lnTo>
                <a:close/>
              </a:path>
              <a:path w="934720" h="1172210">
                <a:moveTo>
                  <a:pt x="904646" y="311048"/>
                </a:moveTo>
                <a:lnTo>
                  <a:pt x="904227" y="299821"/>
                </a:lnTo>
                <a:lnTo>
                  <a:pt x="903198" y="292569"/>
                </a:lnTo>
                <a:lnTo>
                  <a:pt x="903770" y="319900"/>
                </a:lnTo>
                <a:lnTo>
                  <a:pt x="904481" y="319874"/>
                </a:lnTo>
                <a:lnTo>
                  <a:pt x="904646" y="311048"/>
                </a:lnTo>
                <a:close/>
              </a:path>
              <a:path w="934720" h="1172210">
                <a:moveTo>
                  <a:pt x="920711" y="738174"/>
                </a:moveTo>
                <a:lnTo>
                  <a:pt x="920648" y="737285"/>
                </a:lnTo>
                <a:lnTo>
                  <a:pt x="920521" y="737285"/>
                </a:lnTo>
                <a:lnTo>
                  <a:pt x="920381" y="737222"/>
                </a:lnTo>
                <a:lnTo>
                  <a:pt x="920521" y="737539"/>
                </a:lnTo>
                <a:lnTo>
                  <a:pt x="920584" y="737793"/>
                </a:lnTo>
                <a:lnTo>
                  <a:pt x="920711" y="738174"/>
                </a:lnTo>
                <a:close/>
              </a:path>
              <a:path w="934720" h="1172210">
                <a:moveTo>
                  <a:pt x="924966" y="751814"/>
                </a:moveTo>
                <a:lnTo>
                  <a:pt x="924687" y="750430"/>
                </a:lnTo>
                <a:lnTo>
                  <a:pt x="924610" y="750239"/>
                </a:lnTo>
                <a:lnTo>
                  <a:pt x="923467" y="746988"/>
                </a:lnTo>
                <a:lnTo>
                  <a:pt x="922439" y="744080"/>
                </a:lnTo>
                <a:lnTo>
                  <a:pt x="920711" y="738174"/>
                </a:lnTo>
                <a:lnTo>
                  <a:pt x="921740" y="750239"/>
                </a:lnTo>
                <a:lnTo>
                  <a:pt x="921804" y="750430"/>
                </a:lnTo>
                <a:lnTo>
                  <a:pt x="923518" y="755332"/>
                </a:lnTo>
                <a:lnTo>
                  <a:pt x="922909" y="751814"/>
                </a:lnTo>
                <a:lnTo>
                  <a:pt x="921956" y="746988"/>
                </a:lnTo>
                <a:lnTo>
                  <a:pt x="922693" y="748118"/>
                </a:lnTo>
                <a:lnTo>
                  <a:pt x="923925" y="751814"/>
                </a:lnTo>
                <a:lnTo>
                  <a:pt x="924077" y="751814"/>
                </a:lnTo>
                <a:lnTo>
                  <a:pt x="924966" y="751814"/>
                </a:lnTo>
                <a:close/>
              </a:path>
              <a:path w="934720" h="1172210">
                <a:moveTo>
                  <a:pt x="925512" y="756653"/>
                </a:moveTo>
                <a:lnTo>
                  <a:pt x="924318" y="753021"/>
                </a:lnTo>
                <a:lnTo>
                  <a:pt x="924788" y="755332"/>
                </a:lnTo>
                <a:lnTo>
                  <a:pt x="925385" y="758571"/>
                </a:lnTo>
                <a:lnTo>
                  <a:pt x="925512" y="756653"/>
                </a:lnTo>
                <a:close/>
              </a:path>
              <a:path w="934720" h="1172210">
                <a:moveTo>
                  <a:pt x="926350" y="758571"/>
                </a:moveTo>
                <a:lnTo>
                  <a:pt x="925055" y="752259"/>
                </a:lnTo>
                <a:lnTo>
                  <a:pt x="924356" y="752259"/>
                </a:lnTo>
                <a:lnTo>
                  <a:pt x="926350" y="758571"/>
                </a:lnTo>
                <a:close/>
              </a:path>
              <a:path w="934720" h="1172210">
                <a:moveTo>
                  <a:pt x="927481" y="772350"/>
                </a:moveTo>
                <a:lnTo>
                  <a:pt x="926833" y="767549"/>
                </a:lnTo>
                <a:lnTo>
                  <a:pt x="925842" y="761276"/>
                </a:lnTo>
                <a:lnTo>
                  <a:pt x="925385" y="758571"/>
                </a:lnTo>
                <a:lnTo>
                  <a:pt x="925131" y="761974"/>
                </a:lnTo>
                <a:lnTo>
                  <a:pt x="926223" y="770255"/>
                </a:lnTo>
                <a:lnTo>
                  <a:pt x="927392" y="773861"/>
                </a:lnTo>
                <a:lnTo>
                  <a:pt x="927481" y="772350"/>
                </a:lnTo>
                <a:close/>
              </a:path>
              <a:path w="934720" h="1172210">
                <a:moveTo>
                  <a:pt x="934173" y="857250"/>
                </a:moveTo>
                <a:lnTo>
                  <a:pt x="934123" y="830580"/>
                </a:lnTo>
                <a:lnTo>
                  <a:pt x="934046" y="829310"/>
                </a:lnTo>
                <a:lnTo>
                  <a:pt x="933970" y="828040"/>
                </a:lnTo>
                <a:lnTo>
                  <a:pt x="933881" y="826770"/>
                </a:lnTo>
                <a:lnTo>
                  <a:pt x="933805" y="825500"/>
                </a:lnTo>
                <a:lnTo>
                  <a:pt x="933729" y="824230"/>
                </a:lnTo>
                <a:lnTo>
                  <a:pt x="933653" y="822960"/>
                </a:lnTo>
                <a:lnTo>
                  <a:pt x="933564" y="821690"/>
                </a:lnTo>
                <a:lnTo>
                  <a:pt x="933488" y="820420"/>
                </a:lnTo>
                <a:lnTo>
                  <a:pt x="933411" y="819150"/>
                </a:lnTo>
                <a:lnTo>
                  <a:pt x="933284" y="817880"/>
                </a:lnTo>
                <a:lnTo>
                  <a:pt x="933157" y="816610"/>
                </a:lnTo>
                <a:lnTo>
                  <a:pt x="931633" y="801370"/>
                </a:lnTo>
                <a:lnTo>
                  <a:pt x="929170" y="787400"/>
                </a:lnTo>
                <a:lnTo>
                  <a:pt x="926426" y="774700"/>
                </a:lnTo>
                <a:lnTo>
                  <a:pt x="924369" y="765810"/>
                </a:lnTo>
                <a:lnTo>
                  <a:pt x="923785" y="763270"/>
                </a:lnTo>
                <a:lnTo>
                  <a:pt x="922489" y="756920"/>
                </a:lnTo>
                <a:lnTo>
                  <a:pt x="920724" y="750570"/>
                </a:lnTo>
                <a:lnTo>
                  <a:pt x="918730" y="744220"/>
                </a:lnTo>
                <a:lnTo>
                  <a:pt x="916800" y="736600"/>
                </a:lnTo>
                <a:lnTo>
                  <a:pt x="916444" y="735330"/>
                </a:lnTo>
                <a:lnTo>
                  <a:pt x="914679" y="728980"/>
                </a:lnTo>
                <a:lnTo>
                  <a:pt x="913968" y="726440"/>
                </a:lnTo>
                <a:lnTo>
                  <a:pt x="912368" y="721360"/>
                </a:lnTo>
                <a:lnTo>
                  <a:pt x="911733" y="719455"/>
                </a:lnTo>
                <a:lnTo>
                  <a:pt x="911733" y="843280"/>
                </a:lnTo>
                <a:lnTo>
                  <a:pt x="911593" y="843432"/>
                </a:lnTo>
                <a:lnTo>
                  <a:pt x="911593" y="857250"/>
                </a:lnTo>
                <a:lnTo>
                  <a:pt x="911491" y="862330"/>
                </a:lnTo>
                <a:lnTo>
                  <a:pt x="911402" y="868680"/>
                </a:lnTo>
                <a:lnTo>
                  <a:pt x="910894" y="875030"/>
                </a:lnTo>
                <a:lnTo>
                  <a:pt x="908202" y="878763"/>
                </a:lnTo>
                <a:lnTo>
                  <a:pt x="908202" y="894080"/>
                </a:lnTo>
                <a:lnTo>
                  <a:pt x="908088" y="894715"/>
                </a:lnTo>
                <a:lnTo>
                  <a:pt x="907973" y="895350"/>
                </a:lnTo>
                <a:lnTo>
                  <a:pt x="906602" y="902970"/>
                </a:lnTo>
                <a:lnTo>
                  <a:pt x="900442" y="909688"/>
                </a:lnTo>
                <a:lnTo>
                  <a:pt x="900442" y="927100"/>
                </a:lnTo>
                <a:lnTo>
                  <a:pt x="898893" y="932180"/>
                </a:lnTo>
                <a:lnTo>
                  <a:pt x="897293" y="937260"/>
                </a:lnTo>
                <a:lnTo>
                  <a:pt x="895565" y="942340"/>
                </a:lnTo>
                <a:lnTo>
                  <a:pt x="884288" y="953770"/>
                </a:lnTo>
                <a:lnTo>
                  <a:pt x="877404" y="961593"/>
                </a:lnTo>
                <a:lnTo>
                  <a:pt x="877404" y="979170"/>
                </a:lnTo>
                <a:lnTo>
                  <a:pt x="876960" y="979170"/>
                </a:lnTo>
                <a:lnTo>
                  <a:pt x="875931" y="981710"/>
                </a:lnTo>
                <a:lnTo>
                  <a:pt x="876122" y="980440"/>
                </a:lnTo>
                <a:lnTo>
                  <a:pt x="876058" y="979170"/>
                </a:lnTo>
                <a:lnTo>
                  <a:pt x="875677" y="977900"/>
                </a:lnTo>
                <a:lnTo>
                  <a:pt x="876896" y="977900"/>
                </a:lnTo>
                <a:lnTo>
                  <a:pt x="877404" y="979170"/>
                </a:lnTo>
                <a:lnTo>
                  <a:pt x="877404" y="961593"/>
                </a:lnTo>
                <a:lnTo>
                  <a:pt x="873366" y="966177"/>
                </a:lnTo>
                <a:lnTo>
                  <a:pt x="873366" y="985520"/>
                </a:lnTo>
                <a:lnTo>
                  <a:pt x="868667" y="993140"/>
                </a:lnTo>
                <a:lnTo>
                  <a:pt x="863688" y="999490"/>
                </a:lnTo>
                <a:lnTo>
                  <a:pt x="858443" y="1007110"/>
                </a:lnTo>
                <a:lnTo>
                  <a:pt x="852906" y="1013460"/>
                </a:lnTo>
                <a:lnTo>
                  <a:pt x="844931" y="1021080"/>
                </a:lnTo>
                <a:lnTo>
                  <a:pt x="837107" y="1028700"/>
                </a:lnTo>
                <a:lnTo>
                  <a:pt x="829487" y="1037590"/>
                </a:lnTo>
                <a:lnTo>
                  <a:pt x="822121" y="1045210"/>
                </a:lnTo>
                <a:lnTo>
                  <a:pt x="812952" y="1052830"/>
                </a:lnTo>
                <a:lnTo>
                  <a:pt x="803249" y="1060450"/>
                </a:lnTo>
                <a:lnTo>
                  <a:pt x="799846" y="1062990"/>
                </a:lnTo>
                <a:lnTo>
                  <a:pt x="798144" y="1062990"/>
                </a:lnTo>
                <a:lnTo>
                  <a:pt x="798144" y="1064260"/>
                </a:lnTo>
                <a:lnTo>
                  <a:pt x="793038" y="1068070"/>
                </a:lnTo>
                <a:lnTo>
                  <a:pt x="782345" y="1074420"/>
                </a:lnTo>
                <a:lnTo>
                  <a:pt x="784898" y="1071880"/>
                </a:lnTo>
                <a:lnTo>
                  <a:pt x="791260" y="1065530"/>
                </a:lnTo>
                <a:lnTo>
                  <a:pt x="792391" y="1064260"/>
                </a:lnTo>
                <a:lnTo>
                  <a:pt x="798144" y="1064260"/>
                </a:lnTo>
                <a:lnTo>
                  <a:pt x="798144" y="1062990"/>
                </a:lnTo>
                <a:lnTo>
                  <a:pt x="793521" y="1062990"/>
                </a:lnTo>
                <a:lnTo>
                  <a:pt x="800303" y="1055370"/>
                </a:lnTo>
                <a:lnTo>
                  <a:pt x="802614" y="1052830"/>
                </a:lnTo>
                <a:lnTo>
                  <a:pt x="809523" y="1045210"/>
                </a:lnTo>
                <a:lnTo>
                  <a:pt x="818972" y="1036320"/>
                </a:lnTo>
                <a:lnTo>
                  <a:pt x="818857" y="1036891"/>
                </a:lnTo>
                <a:lnTo>
                  <a:pt x="818464" y="1038860"/>
                </a:lnTo>
                <a:lnTo>
                  <a:pt x="819962" y="1036320"/>
                </a:lnTo>
                <a:lnTo>
                  <a:pt x="825195" y="1027430"/>
                </a:lnTo>
                <a:lnTo>
                  <a:pt x="825779" y="1028700"/>
                </a:lnTo>
                <a:lnTo>
                  <a:pt x="825715" y="1029855"/>
                </a:lnTo>
                <a:lnTo>
                  <a:pt x="828649" y="1027430"/>
                </a:lnTo>
                <a:lnTo>
                  <a:pt x="834796" y="1022350"/>
                </a:lnTo>
                <a:lnTo>
                  <a:pt x="842860" y="1013460"/>
                </a:lnTo>
                <a:lnTo>
                  <a:pt x="850582" y="1003300"/>
                </a:lnTo>
                <a:lnTo>
                  <a:pt x="858748" y="994410"/>
                </a:lnTo>
                <a:lnTo>
                  <a:pt x="859256" y="995680"/>
                </a:lnTo>
                <a:lnTo>
                  <a:pt x="858812" y="998220"/>
                </a:lnTo>
                <a:lnTo>
                  <a:pt x="861060" y="996950"/>
                </a:lnTo>
                <a:lnTo>
                  <a:pt x="862203" y="994410"/>
                </a:lnTo>
                <a:lnTo>
                  <a:pt x="863955" y="990587"/>
                </a:lnTo>
                <a:lnTo>
                  <a:pt x="866927" y="989330"/>
                </a:lnTo>
                <a:lnTo>
                  <a:pt x="869911" y="988060"/>
                </a:lnTo>
                <a:lnTo>
                  <a:pt x="873366" y="985520"/>
                </a:lnTo>
                <a:lnTo>
                  <a:pt x="873366" y="966177"/>
                </a:lnTo>
                <a:lnTo>
                  <a:pt x="873099" y="966470"/>
                </a:lnTo>
                <a:lnTo>
                  <a:pt x="862050" y="977900"/>
                </a:lnTo>
                <a:lnTo>
                  <a:pt x="851179" y="989330"/>
                </a:lnTo>
                <a:lnTo>
                  <a:pt x="850087" y="988060"/>
                </a:lnTo>
                <a:lnTo>
                  <a:pt x="834110" y="1005840"/>
                </a:lnTo>
                <a:lnTo>
                  <a:pt x="817118" y="1022350"/>
                </a:lnTo>
                <a:lnTo>
                  <a:pt x="782218" y="1052830"/>
                </a:lnTo>
                <a:lnTo>
                  <a:pt x="788492" y="1046480"/>
                </a:lnTo>
                <a:lnTo>
                  <a:pt x="790600" y="1043940"/>
                </a:lnTo>
                <a:lnTo>
                  <a:pt x="794816" y="1038860"/>
                </a:lnTo>
                <a:lnTo>
                  <a:pt x="796099" y="1037590"/>
                </a:lnTo>
                <a:lnTo>
                  <a:pt x="801230" y="1032510"/>
                </a:lnTo>
                <a:lnTo>
                  <a:pt x="807745" y="1024890"/>
                </a:lnTo>
                <a:lnTo>
                  <a:pt x="807364" y="1028700"/>
                </a:lnTo>
                <a:lnTo>
                  <a:pt x="809421" y="1024890"/>
                </a:lnTo>
                <a:lnTo>
                  <a:pt x="813523" y="1017270"/>
                </a:lnTo>
                <a:lnTo>
                  <a:pt x="814095" y="1018540"/>
                </a:lnTo>
                <a:lnTo>
                  <a:pt x="813968" y="1019810"/>
                </a:lnTo>
                <a:lnTo>
                  <a:pt x="816457" y="1017270"/>
                </a:lnTo>
                <a:lnTo>
                  <a:pt x="822680" y="1010920"/>
                </a:lnTo>
                <a:lnTo>
                  <a:pt x="830224" y="1002030"/>
                </a:lnTo>
                <a:lnTo>
                  <a:pt x="832281" y="999490"/>
                </a:lnTo>
                <a:lnTo>
                  <a:pt x="837412" y="993140"/>
                </a:lnTo>
                <a:lnTo>
                  <a:pt x="845083" y="984250"/>
                </a:lnTo>
                <a:lnTo>
                  <a:pt x="845591" y="985520"/>
                </a:lnTo>
                <a:lnTo>
                  <a:pt x="845273" y="988060"/>
                </a:lnTo>
                <a:lnTo>
                  <a:pt x="847458" y="986790"/>
                </a:lnTo>
                <a:lnTo>
                  <a:pt x="849185" y="984250"/>
                </a:lnTo>
                <a:lnTo>
                  <a:pt x="851789" y="980440"/>
                </a:lnTo>
                <a:lnTo>
                  <a:pt x="853528" y="979170"/>
                </a:lnTo>
                <a:lnTo>
                  <a:pt x="856996" y="976630"/>
                </a:lnTo>
                <a:lnTo>
                  <a:pt x="860793" y="974090"/>
                </a:lnTo>
                <a:lnTo>
                  <a:pt x="860856" y="967740"/>
                </a:lnTo>
                <a:lnTo>
                  <a:pt x="861568" y="967740"/>
                </a:lnTo>
                <a:lnTo>
                  <a:pt x="863422" y="969010"/>
                </a:lnTo>
                <a:lnTo>
                  <a:pt x="863231" y="970280"/>
                </a:lnTo>
                <a:lnTo>
                  <a:pt x="865187" y="967740"/>
                </a:lnTo>
                <a:lnTo>
                  <a:pt x="872020" y="958850"/>
                </a:lnTo>
                <a:lnTo>
                  <a:pt x="881214" y="948690"/>
                </a:lnTo>
                <a:lnTo>
                  <a:pt x="890714" y="937260"/>
                </a:lnTo>
                <a:lnTo>
                  <a:pt x="900442" y="927100"/>
                </a:lnTo>
                <a:lnTo>
                  <a:pt x="900442" y="909688"/>
                </a:lnTo>
                <a:lnTo>
                  <a:pt x="871639" y="941070"/>
                </a:lnTo>
                <a:lnTo>
                  <a:pt x="854367" y="960120"/>
                </a:lnTo>
                <a:lnTo>
                  <a:pt x="837450" y="979170"/>
                </a:lnTo>
                <a:lnTo>
                  <a:pt x="836231" y="977900"/>
                </a:lnTo>
                <a:lnTo>
                  <a:pt x="835456" y="979170"/>
                </a:lnTo>
                <a:lnTo>
                  <a:pt x="834631" y="980440"/>
                </a:lnTo>
                <a:lnTo>
                  <a:pt x="833856" y="980440"/>
                </a:lnTo>
                <a:lnTo>
                  <a:pt x="837514" y="975360"/>
                </a:lnTo>
                <a:lnTo>
                  <a:pt x="841108" y="970280"/>
                </a:lnTo>
                <a:lnTo>
                  <a:pt x="844372" y="963930"/>
                </a:lnTo>
                <a:lnTo>
                  <a:pt x="845527" y="963930"/>
                </a:lnTo>
                <a:lnTo>
                  <a:pt x="845083" y="965200"/>
                </a:lnTo>
                <a:lnTo>
                  <a:pt x="846251" y="963930"/>
                </a:lnTo>
                <a:lnTo>
                  <a:pt x="849744" y="960120"/>
                </a:lnTo>
                <a:lnTo>
                  <a:pt x="850912" y="958850"/>
                </a:lnTo>
                <a:lnTo>
                  <a:pt x="863460" y="946150"/>
                </a:lnTo>
                <a:lnTo>
                  <a:pt x="869010" y="938530"/>
                </a:lnTo>
                <a:lnTo>
                  <a:pt x="869645" y="939800"/>
                </a:lnTo>
                <a:lnTo>
                  <a:pt x="870470" y="938530"/>
                </a:lnTo>
                <a:lnTo>
                  <a:pt x="877874" y="927100"/>
                </a:lnTo>
                <a:lnTo>
                  <a:pt x="887526" y="915670"/>
                </a:lnTo>
                <a:lnTo>
                  <a:pt x="908202" y="894080"/>
                </a:lnTo>
                <a:lnTo>
                  <a:pt x="908202" y="878763"/>
                </a:lnTo>
                <a:lnTo>
                  <a:pt x="905700" y="882650"/>
                </a:lnTo>
                <a:lnTo>
                  <a:pt x="903897" y="886460"/>
                </a:lnTo>
                <a:lnTo>
                  <a:pt x="902677" y="885190"/>
                </a:lnTo>
                <a:lnTo>
                  <a:pt x="892162" y="900430"/>
                </a:lnTo>
                <a:lnTo>
                  <a:pt x="879322" y="913130"/>
                </a:lnTo>
                <a:lnTo>
                  <a:pt x="865733" y="925830"/>
                </a:lnTo>
                <a:lnTo>
                  <a:pt x="848029" y="943610"/>
                </a:lnTo>
                <a:lnTo>
                  <a:pt x="843965" y="948690"/>
                </a:lnTo>
                <a:lnTo>
                  <a:pt x="840016" y="953770"/>
                </a:lnTo>
                <a:lnTo>
                  <a:pt x="835393" y="960120"/>
                </a:lnTo>
                <a:lnTo>
                  <a:pt x="833602" y="958850"/>
                </a:lnTo>
                <a:lnTo>
                  <a:pt x="826477" y="970280"/>
                </a:lnTo>
                <a:lnTo>
                  <a:pt x="815797" y="977900"/>
                </a:lnTo>
                <a:lnTo>
                  <a:pt x="805167" y="986790"/>
                </a:lnTo>
                <a:lnTo>
                  <a:pt x="798195" y="999490"/>
                </a:lnTo>
                <a:lnTo>
                  <a:pt x="796785" y="995680"/>
                </a:lnTo>
                <a:lnTo>
                  <a:pt x="798385" y="1002030"/>
                </a:lnTo>
                <a:lnTo>
                  <a:pt x="788187" y="1003300"/>
                </a:lnTo>
                <a:lnTo>
                  <a:pt x="794918" y="1007110"/>
                </a:lnTo>
                <a:lnTo>
                  <a:pt x="790943" y="1008380"/>
                </a:lnTo>
                <a:lnTo>
                  <a:pt x="787831" y="1017270"/>
                </a:lnTo>
                <a:lnTo>
                  <a:pt x="780884" y="1022350"/>
                </a:lnTo>
                <a:lnTo>
                  <a:pt x="773074" y="1028700"/>
                </a:lnTo>
                <a:lnTo>
                  <a:pt x="767410" y="1037590"/>
                </a:lnTo>
                <a:lnTo>
                  <a:pt x="766635" y="1035050"/>
                </a:lnTo>
                <a:lnTo>
                  <a:pt x="765098" y="1038860"/>
                </a:lnTo>
                <a:lnTo>
                  <a:pt x="762914" y="1042670"/>
                </a:lnTo>
                <a:lnTo>
                  <a:pt x="759574" y="1043940"/>
                </a:lnTo>
                <a:lnTo>
                  <a:pt x="759129" y="1043940"/>
                </a:lnTo>
                <a:lnTo>
                  <a:pt x="759383" y="1042670"/>
                </a:lnTo>
                <a:lnTo>
                  <a:pt x="750697" y="1047750"/>
                </a:lnTo>
                <a:lnTo>
                  <a:pt x="744524" y="1055370"/>
                </a:lnTo>
                <a:lnTo>
                  <a:pt x="740041" y="1062990"/>
                </a:lnTo>
                <a:lnTo>
                  <a:pt x="739292" y="1062990"/>
                </a:lnTo>
                <a:lnTo>
                  <a:pt x="739292" y="1064260"/>
                </a:lnTo>
                <a:lnTo>
                  <a:pt x="733412" y="1071880"/>
                </a:lnTo>
                <a:lnTo>
                  <a:pt x="731735" y="1068070"/>
                </a:lnTo>
                <a:lnTo>
                  <a:pt x="729361" y="1074420"/>
                </a:lnTo>
                <a:lnTo>
                  <a:pt x="724890" y="1079500"/>
                </a:lnTo>
                <a:lnTo>
                  <a:pt x="719886" y="1084567"/>
                </a:lnTo>
                <a:lnTo>
                  <a:pt x="715835" y="1089660"/>
                </a:lnTo>
                <a:lnTo>
                  <a:pt x="714933" y="1088390"/>
                </a:lnTo>
                <a:lnTo>
                  <a:pt x="713905" y="1092200"/>
                </a:lnTo>
                <a:lnTo>
                  <a:pt x="711276" y="1090930"/>
                </a:lnTo>
                <a:lnTo>
                  <a:pt x="706234" y="1097280"/>
                </a:lnTo>
                <a:lnTo>
                  <a:pt x="701763" y="1103630"/>
                </a:lnTo>
                <a:lnTo>
                  <a:pt x="697395" y="1109980"/>
                </a:lnTo>
                <a:lnTo>
                  <a:pt x="692683" y="1116330"/>
                </a:lnTo>
                <a:lnTo>
                  <a:pt x="690753" y="1113790"/>
                </a:lnTo>
                <a:lnTo>
                  <a:pt x="690181" y="1116330"/>
                </a:lnTo>
                <a:lnTo>
                  <a:pt x="688962" y="1118870"/>
                </a:lnTo>
                <a:lnTo>
                  <a:pt x="687476" y="1121410"/>
                </a:lnTo>
                <a:lnTo>
                  <a:pt x="684593" y="1122413"/>
                </a:lnTo>
                <a:lnTo>
                  <a:pt x="684593" y="1124127"/>
                </a:lnTo>
                <a:lnTo>
                  <a:pt x="684212" y="1125220"/>
                </a:lnTo>
                <a:lnTo>
                  <a:pt x="676706" y="1127760"/>
                </a:lnTo>
                <a:lnTo>
                  <a:pt x="665480" y="1130058"/>
                </a:lnTo>
                <a:lnTo>
                  <a:pt x="658037" y="1131570"/>
                </a:lnTo>
                <a:lnTo>
                  <a:pt x="664260" y="1130300"/>
                </a:lnTo>
                <a:lnTo>
                  <a:pt x="665480" y="1130058"/>
                </a:lnTo>
                <a:lnTo>
                  <a:pt x="671525" y="1127760"/>
                </a:lnTo>
                <a:lnTo>
                  <a:pt x="678446" y="1125220"/>
                </a:lnTo>
                <a:lnTo>
                  <a:pt x="684593" y="1124127"/>
                </a:lnTo>
                <a:lnTo>
                  <a:pt x="684593" y="1122413"/>
                </a:lnTo>
                <a:lnTo>
                  <a:pt x="676389" y="1125220"/>
                </a:lnTo>
                <a:lnTo>
                  <a:pt x="661060" y="1130300"/>
                </a:lnTo>
                <a:lnTo>
                  <a:pt x="663270" y="1129030"/>
                </a:lnTo>
                <a:lnTo>
                  <a:pt x="665480" y="1127760"/>
                </a:lnTo>
                <a:lnTo>
                  <a:pt x="662647" y="1127760"/>
                </a:lnTo>
                <a:lnTo>
                  <a:pt x="661441" y="1129030"/>
                </a:lnTo>
                <a:lnTo>
                  <a:pt x="691400" y="1096010"/>
                </a:lnTo>
                <a:lnTo>
                  <a:pt x="718477" y="1064260"/>
                </a:lnTo>
                <a:lnTo>
                  <a:pt x="739292" y="1064260"/>
                </a:lnTo>
                <a:lnTo>
                  <a:pt x="739292" y="1062990"/>
                </a:lnTo>
                <a:lnTo>
                  <a:pt x="719556" y="1062990"/>
                </a:lnTo>
                <a:lnTo>
                  <a:pt x="720648" y="1061720"/>
                </a:lnTo>
                <a:lnTo>
                  <a:pt x="750176" y="1028700"/>
                </a:lnTo>
                <a:lnTo>
                  <a:pt x="780999" y="995680"/>
                </a:lnTo>
                <a:lnTo>
                  <a:pt x="780554" y="998220"/>
                </a:lnTo>
                <a:lnTo>
                  <a:pt x="782180" y="995680"/>
                </a:lnTo>
                <a:lnTo>
                  <a:pt x="787031" y="988060"/>
                </a:lnTo>
                <a:lnTo>
                  <a:pt x="787679" y="988060"/>
                </a:lnTo>
                <a:lnTo>
                  <a:pt x="787412" y="989330"/>
                </a:lnTo>
                <a:lnTo>
                  <a:pt x="788924" y="988060"/>
                </a:lnTo>
                <a:lnTo>
                  <a:pt x="796429" y="981710"/>
                </a:lnTo>
                <a:lnTo>
                  <a:pt x="804265" y="972820"/>
                </a:lnTo>
                <a:lnTo>
                  <a:pt x="811758" y="962660"/>
                </a:lnTo>
                <a:lnTo>
                  <a:pt x="819683" y="955040"/>
                </a:lnTo>
                <a:lnTo>
                  <a:pt x="820254" y="955040"/>
                </a:lnTo>
                <a:lnTo>
                  <a:pt x="819873" y="957580"/>
                </a:lnTo>
                <a:lnTo>
                  <a:pt x="822058" y="957580"/>
                </a:lnTo>
                <a:lnTo>
                  <a:pt x="823874" y="955040"/>
                </a:lnTo>
                <a:lnTo>
                  <a:pt x="825690" y="952500"/>
                </a:lnTo>
                <a:lnTo>
                  <a:pt x="826643" y="951191"/>
                </a:lnTo>
                <a:lnTo>
                  <a:pt x="836104" y="937260"/>
                </a:lnTo>
                <a:lnTo>
                  <a:pt x="836803" y="937260"/>
                </a:lnTo>
                <a:lnTo>
                  <a:pt x="838733" y="938530"/>
                </a:lnTo>
                <a:lnTo>
                  <a:pt x="838479" y="939800"/>
                </a:lnTo>
                <a:lnTo>
                  <a:pt x="840524" y="937260"/>
                </a:lnTo>
                <a:lnTo>
                  <a:pt x="853795" y="920750"/>
                </a:lnTo>
                <a:lnTo>
                  <a:pt x="870051" y="902970"/>
                </a:lnTo>
                <a:lnTo>
                  <a:pt x="887006" y="886460"/>
                </a:lnTo>
                <a:lnTo>
                  <a:pt x="904417" y="868680"/>
                </a:lnTo>
                <a:lnTo>
                  <a:pt x="906462" y="864870"/>
                </a:lnTo>
                <a:lnTo>
                  <a:pt x="908900" y="861060"/>
                </a:lnTo>
                <a:lnTo>
                  <a:pt x="911593" y="857250"/>
                </a:lnTo>
                <a:lnTo>
                  <a:pt x="911593" y="843432"/>
                </a:lnTo>
                <a:lnTo>
                  <a:pt x="886841" y="868680"/>
                </a:lnTo>
                <a:lnTo>
                  <a:pt x="836599" y="922020"/>
                </a:lnTo>
                <a:lnTo>
                  <a:pt x="812114" y="949960"/>
                </a:lnTo>
                <a:lnTo>
                  <a:pt x="810958" y="948690"/>
                </a:lnTo>
                <a:lnTo>
                  <a:pt x="788695" y="971550"/>
                </a:lnTo>
                <a:lnTo>
                  <a:pt x="764832" y="994410"/>
                </a:lnTo>
                <a:lnTo>
                  <a:pt x="740867" y="1016000"/>
                </a:lnTo>
                <a:lnTo>
                  <a:pt x="718273" y="1040130"/>
                </a:lnTo>
                <a:lnTo>
                  <a:pt x="695807" y="1062990"/>
                </a:lnTo>
                <a:lnTo>
                  <a:pt x="694766" y="1062990"/>
                </a:lnTo>
                <a:lnTo>
                  <a:pt x="694766" y="1064260"/>
                </a:lnTo>
                <a:lnTo>
                  <a:pt x="654570" y="1113790"/>
                </a:lnTo>
                <a:lnTo>
                  <a:pt x="633387" y="1135494"/>
                </a:lnTo>
                <a:lnTo>
                  <a:pt x="632256" y="1136650"/>
                </a:lnTo>
                <a:lnTo>
                  <a:pt x="628154" y="1137920"/>
                </a:lnTo>
                <a:lnTo>
                  <a:pt x="627646" y="1139190"/>
                </a:lnTo>
                <a:lnTo>
                  <a:pt x="627024" y="1139190"/>
                </a:lnTo>
                <a:lnTo>
                  <a:pt x="623392" y="1140460"/>
                </a:lnTo>
                <a:lnTo>
                  <a:pt x="613905" y="1143000"/>
                </a:lnTo>
                <a:lnTo>
                  <a:pt x="619429" y="1141730"/>
                </a:lnTo>
                <a:lnTo>
                  <a:pt x="629945" y="1139190"/>
                </a:lnTo>
                <a:lnTo>
                  <a:pt x="629043" y="1140460"/>
                </a:lnTo>
                <a:lnTo>
                  <a:pt x="628535" y="1140460"/>
                </a:lnTo>
                <a:lnTo>
                  <a:pt x="617423" y="1143000"/>
                </a:lnTo>
                <a:lnTo>
                  <a:pt x="607301" y="1144270"/>
                </a:lnTo>
                <a:lnTo>
                  <a:pt x="598741" y="1145540"/>
                </a:lnTo>
                <a:lnTo>
                  <a:pt x="592810" y="1145540"/>
                </a:lnTo>
                <a:lnTo>
                  <a:pt x="601535" y="1143000"/>
                </a:lnTo>
                <a:lnTo>
                  <a:pt x="624598" y="1137920"/>
                </a:lnTo>
                <a:lnTo>
                  <a:pt x="633272" y="1135608"/>
                </a:lnTo>
                <a:lnTo>
                  <a:pt x="616280" y="1137920"/>
                </a:lnTo>
                <a:lnTo>
                  <a:pt x="615518" y="1139190"/>
                </a:lnTo>
                <a:lnTo>
                  <a:pt x="594537" y="1143000"/>
                </a:lnTo>
                <a:lnTo>
                  <a:pt x="595884" y="1140460"/>
                </a:lnTo>
                <a:lnTo>
                  <a:pt x="597420" y="1137920"/>
                </a:lnTo>
                <a:lnTo>
                  <a:pt x="598639" y="1136650"/>
                </a:lnTo>
                <a:lnTo>
                  <a:pt x="619518" y="1113790"/>
                </a:lnTo>
                <a:lnTo>
                  <a:pt x="640981" y="1090930"/>
                </a:lnTo>
                <a:lnTo>
                  <a:pt x="662457" y="1066800"/>
                </a:lnTo>
                <a:lnTo>
                  <a:pt x="663562" y="1065530"/>
                </a:lnTo>
                <a:lnTo>
                  <a:pt x="664667" y="1064260"/>
                </a:lnTo>
                <a:lnTo>
                  <a:pt x="694766" y="1064260"/>
                </a:lnTo>
                <a:lnTo>
                  <a:pt x="694766" y="1062990"/>
                </a:lnTo>
                <a:lnTo>
                  <a:pt x="665759" y="1062990"/>
                </a:lnTo>
                <a:lnTo>
                  <a:pt x="674573" y="1052830"/>
                </a:lnTo>
                <a:lnTo>
                  <a:pt x="676770" y="1050290"/>
                </a:lnTo>
                <a:lnTo>
                  <a:pt x="678980" y="1047750"/>
                </a:lnTo>
                <a:lnTo>
                  <a:pt x="683374" y="1042670"/>
                </a:lnTo>
                <a:lnTo>
                  <a:pt x="684530" y="1043940"/>
                </a:lnTo>
                <a:lnTo>
                  <a:pt x="685736" y="1042670"/>
                </a:lnTo>
                <a:lnTo>
                  <a:pt x="690562" y="1037590"/>
                </a:lnTo>
                <a:lnTo>
                  <a:pt x="701433" y="1026160"/>
                </a:lnTo>
                <a:lnTo>
                  <a:pt x="717067" y="1012190"/>
                </a:lnTo>
                <a:lnTo>
                  <a:pt x="724217" y="1005840"/>
                </a:lnTo>
                <a:lnTo>
                  <a:pt x="738555" y="993140"/>
                </a:lnTo>
                <a:lnTo>
                  <a:pt x="774509" y="956310"/>
                </a:lnTo>
                <a:lnTo>
                  <a:pt x="785926" y="942340"/>
                </a:lnTo>
                <a:lnTo>
                  <a:pt x="791121" y="935990"/>
                </a:lnTo>
                <a:lnTo>
                  <a:pt x="801700" y="923290"/>
                </a:lnTo>
                <a:lnTo>
                  <a:pt x="803808" y="920750"/>
                </a:lnTo>
                <a:lnTo>
                  <a:pt x="808037" y="915670"/>
                </a:lnTo>
                <a:lnTo>
                  <a:pt x="809498" y="914349"/>
                </a:lnTo>
                <a:lnTo>
                  <a:pt x="827570" y="897890"/>
                </a:lnTo>
                <a:lnTo>
                  <a:pt x="831037" y="895350"/>
                </a:lnTo>
                <a:lnTo>
                  <a:pt x="832764" y="894080"/>
                </a:lnTo>
                <a:lnTo>
                  <a:pt x="836231" y="891540"/>
                </a:lnTo>
                <a:lnTo>
                  <a:pt x="839698" y="889000"/>
                </a:lnTo>
                <a:lnTo>
                  <a:pt x="841425" y="887730"/>
                </a:lnTo>
                <a:lnTo>
                  <a:pt x="846074" y="881380"/>
                </a:lnTo>
                <a:lnTo>
                  <a:pt x="852589" y="872490"/>
                </a:lnTo>
                <a:lnTo>
                  <a:pt x="858126" y="864870"/>
                </a:lnTo>
                <a:lnTo>
                  <a:pt x="859040" y="863600"/>
                </a:lnTo>
                <a:lnTo>
                  <a:pt x="863650" y="857250"/>
                </a:lnTo>
                <a:lnTo>
                  <a:pt x="877214" y="848360"/>
                </a:lnTo>
                <a:lnTo>
                  <a:pt x="886472" y="843280"/>
                </a:lnTo>
                <a:lnTo>
                  <a:pt x="895108" y="838200"/>
                </a:lnTo>
                <a:lnTo>
                  <a:pt x="903236" y="831850"/>
                </a:lnTo>
                <a:lnTo>
                  <a:pt x="910894" y="825500"/>
                </a:lnTo>
                <a:lnTo>
                  <a:pt x="910971" y="826770"/>
                </a:lnTo>
                <a:lnTo>
                  <a:pt x="911047" y="828040"/>
                </a:lnTo>
                <a:lnTo>
                  <a:pt x="911123" y="829310"/>
                </a:lnTo>
                <a:lnTo>
                  <a:pt x="911199" y="830580"/>
                </a:lnTo>
                <a:lnTo>
                  <a:pt x="911275" y="831850"/>
                </a:lnTo>
                <a:lnTo>
                  <a:pt x="911339" y="833120"/>
                </a:lnTo>
                <a:lnTo>
                  <a:pt x="911402" y="834390"/>
                </a:lnTo>
                <a:lnTo>
                  <a:pt x="911466" y="835660"/>
                </a:lnTo>
                <a:lnTo>
                  <a:pt x="911567" y="838200"/>
                </a:lnTo>
                <a:lnTo>
                  <a:pt x="911694" y="842010"/>
                </a:lnTo>
                <a:lnTo>
                  <a:pt x="911733" y="843280"/>
                </a:lnTo>
                <a:lnTo>
                  <a:pt x="911733" y="719455"/>
                </a:lnTo>
                <a:lnTo>
                  <a:pt x="910678" y="716280"/>
                </a:lnTo>
                <a:lnTo>
                  <a:pt x="910247" y="715010"/>
                </a:lnTo>
                <a:lnTo>
                  <a:pt x="908583" y="710285"/>
                </a:lnTo>
                <a:lnTo>
                  <a:pt x="908583" y="798830"/>
                </a:lnTo>
                <a:lnTo>
                  <a:pt x="907300" y="800100"/>
                </a:lnTo>
                <a:lnTo>
                  <a:pt x="905954" y="801370"/>
                </a:lnTo>
                <a:lnTo>
                  <a:pt x="903960" y="800100"/>
                </a:lnTo>
                <a:lnTo>
                  <a:pt x="891425" y="819150"/>
                </a:lnTo>
                <a:lnTo>
                  <a:pt x="874953" y="835660"/>
                </a:lnTo>
                <a:lnTo>
                  <a:pt x="855992" y="850900"/>
                </a:lnTo>
                <a:lnTo>
                  <a:pt x="835977" y="863600"/>
                </a:lnTo>
                <a:lnTo>
                  <a:pt x="837768" y="861060"/>
                </a:lnTo>
                <a:lnTo>
                  <a:pt x="838606" y="858520"/>
                </a:lnTo>
                <a:lnTo>
                  <a:pt x="839177" y="859790"/>
                </a:lnTo>
                <a:lnTo>
                  <a:pt x="839762" y="859790"/>
                </a:lnTo>
                <a:lnTo>
                  <a:pt x="839647" y="860107"/>
                </a:lnTo>
                <a:lnTo>
                  <a:pt x="839304" y="861060"/>
                </a:lnTo>
                <a:lnTo>
                  <a:pt x="841476" y="858520"/>
                </a:lnTo>
                <a:lnTo>
                  <a:pt x="844740" y="854710"/>
                </a:lnTo>
                <a:lnTo>
                  <a:pt x="856462" y="843280"/>
                </a:lnTo>
                <a:lnTo>
                  <a:pt x="861631" y="836930"/>
                </a:lnTo>
                <a:lnTo>
                  <a:pt x="862203" y="838200"/>
                </a:lnTo>
                <a:lnTo>
                  <a:pt x="863104" y="836930"/>
                </a:lnTo>
                <a:lnTo>
                  <a:pt x="872058" y="824230"/>
                </a:lnTo>
                <a:lnTo>
                  <a:pt x="883704" y="811530"/>
                </a:lnTo>
                <a:lnTo>
                  <a:pt x="895794" y="800100"/>
                </a:lnTo>
                <a:lnTo>
                  <a:pt x="904748" y="789940"/>
                </a:lnTo>
                <a:lnTo>
                  <a:pt x="906983" y="787400"/>
                </a:lnTo>
                <a:lnTo>
                  <a:pt x="907554" y="791210"/>
                </a:lnTo>
                <a:lnTo>
                  <a:pt x="908583" y="798830"/>
                </a:lnTo>
                <a:lnTo>
                  <a:pt x="908583" y="710285"/>
                </a:lnTo>
                <a:lnTo>
                  <a:pt x="908011" y="708660"/>
                </a:lnTo>
                <a:lnTo>
                  <a:pt x="905446" y="702310"/>
                </a:lnTo>
                <a:lnTo>
                  <a:pt x="906526" y="699770"/>
                </a:lnTo>
                <a:lnTo>
                  <a:pt x="909929" y="708660"/>
                </a:lnTo>
                <a:lnTo>
                  <a:pt x="913460" y="717550"/>
                </a:lnTo>
                <a:lnTo>
                  <a:pt x="916800" y="726440"/>
                </a:lnTo>
                <a:lnTo>
                  <a:pt x="918781" y="736600"/>
                </a:lnTo>
                <a:lnTo>
                  <a:pt x="920381" y="736600"/>
                </a:lnTo>
                <a:lnTo>
                  <a:pt x="917054" y="725170"/>
                </a:lnTo>
                <a:lnTo>
                  <a:pt x="915187" y="720090"/>
                </a:lnTo>
                <a:lnTo>
                  <a:pt x="912952" y="715010"/>
                </a:lnTo>
                <a:lnTo>
                  <a:pt x="910640" y="708660"/>
                </a:lnTo>
                <a:lnTo>
                  <a:pt x="908075" y="701040"/>
                </a:lnTo>
                <a:lnTo>
                  <a:pt x="912812" y="708660"/>
                </a:lnTo>
                <a:lnTo>
                  <a:pt x="909612" y="702310"/>
                </a:lnTo>
                <a:lnTo>
                  <a:pt x="913206" y="708660"/>
                </a:lnTo>
                <a:lnTo>
                  <a:pt x="911225" y="702310"/>
                </a:lnTo>
                <a:lnTo>
                  <a:pt x="910653" y="701040"/>
                </a:lnTo>
                <a:lnTo>
                  <a:pt x="910082" y="699770"/>
                </a:lnTo>
                <a:lnTo>
                  <a:pt x="910018" y="699617"/>
                </a:lnTo>
                <a:lnTo>
                  <a:pt x="908329" y="695883"/>
                </a:lnTo>
                <a:lnTo>
                  <a:pt x="904735" y="688505"/>
                </a:lnTo>
                <a:lnTo>
                  <a:pt x="904735" y="774700"/>
                </a:lnTo>
                <a:lnTo>
                  <a:pt x="900379" y="778510"/>
                </a:lnTo>
                <a:lnTo>
                  <a:pt x="896264" y="783590"/>
                </a:lnTo>
                <a:lnTo>
                  <a:pt x="893762" y="789940"/>
                </a:lnTo>
                <a:lnTo>
                  <a:pt x="892619" y="788670"/>
                </a:lnTo>
                <a:lnTo>
                  <a:pt x="882916" y="801370"/>
                </a:lnTo>
                <a:lnTo>
                  <a:pt x="870940" y="812800"/>
                </a:lnTo>
                <a:lnTo>
                  <a:pt x="858202" y="824230"/>
                </a:lnTo>
                <a:lnTo>
                  <a:pt x="846239" y="835660"/>
                </a:lnTo>
                <a:lnTo>
                  <a:pt x="839241" y="842010"/>
                </a:lnTo>
                <a:lnTo>
                  <a:pt x="836422" y="848360"/>
                </a:lnTo>
                <a:lnTo>
                  <a:pt x="835329" y="849452"/>
                </a:lnTo>
                <a:lnTo>
                  <a:pt x="835329" y="876300"/>
                </a:lnTo>
                <a:lnTo>
                  <a:pt x="835266" y="877570"/>
                </a:lnTo>
                <a:lnTo>
                  <a:pt x="835177" y="879348"/>
                </a:lnTo>
                <a:lnTo>
                  <a:pt x="835075" y="881380"/>
                </a:lnTo>
                <a:lnTo>
                  <a:pt x="833920" y="881380"/>
                </a:lnTo>
                <a:lnTo>
                  <a:pt x="834504" y="880110"/>
                </a:lnTo>
                <a:lnTo>
                  <a:pt x="831227" y="885190"/>
                </a:lnTo>
                <a:lnTo>
                  <a:pt x="823849" y="885190"/>
                </a:lnTo>
                <a:lnTo>
                  <a:pt x="820585" y="889000"/>
                </a:lnTo>
                <a:lnTo>
                  <a:pt x="820000" y="889000"/>
                </a:lnTo>
                <a:lnTo>
                  <a:pt x="820000" y="887730"/>
                </a:lnTo>
                <a:lnTo>
                  <a:pt x="819302" y="889000"/>
                </a:lnTo>
                <a:lnTo>
                  <a:pt x="817562" y="890270"/>
                </a:lnTo>
                <a:lnTo>
                  <a:pt x="815708" y="891540"/>
                </a:lnTo>
                <a:lnTo>
                  <a:pt x="820826" y="885190"/>
                </a:lnTo>
                <a:lnTo>
                  <a:pt x="825715" y="878840"/>
                </a:lnTo>
                <a:lnTo>
                  <a:pt x="828522" y="875030"/>
                </a:lnTo>
                <a:lnTo>
                  <a:pt x="829449" y="873760"/>
                </a:lnTo>
                <a:lnTo>
                  <a:pt x="830376" y="872490"/>
                </a:lnTo>
                <a:lnTo>
                  <a:pt x="831862" y="869950"/>
                </a:lnTo>
                <a:lnTo>
                  <a:pt x="834821" y="864870"/>
                </a:lnTo>
                <a:lnTo>
                  <a:pt x="834720" y="866140"/>
                </a:lnTo>
                <a:lnTo>
                  <a:pt x="834618" y="871220"/>
                </a:lnTo>
                <a:lnTo>
                  <a:pt x="835329" y="876300"/>
                </a:lnTo>
                <a:lnTo>
                  <a:pt x="835329" y="849452"/>
                </a:lnTo>
                <a:lnTo>
                  <a:pt x="830008" y="854710"/>
                </a:lnTo>
                <a:lnTo>
                  <a:pt x="828217" y="853440"/>
                </a:lnTo>
                <a:lnTo>
                  <a:pt x="825906" y="861060"/>
                </a:lnTo>
                <a:lnTo>
                  <a:pt x="812368" y="869950"/>
                </a:lnTo>
                <a:lnTo>
                  <a:pt x="821728" y="855980"/>
                </a:lnTo>
                <a:lnTo>
                  <a:pt x="833145" y="842010"/>
                </a:lnTo>
                <a:lnTo>
                  <a:pt x="845121" y="829310"/>
                </a:lnTo>
                <a:lnTo>
                  <a:pt x="856183" y="815340"/>
                </a:lnTo>
                <a:lnTo>
                  <a:pt x="859904" y="811530"/>
                </a:lnTo>
                <a:lnTo>
                  <a:pt x="863625" y="808990"/>
                </a:lnTo>
                <a:lnTo>
                  <a:pt x="867346" y="805180"/>
                </a:lnTo>
                <a:lnTo>
                  <a:pt x="874737" y="795020"/>
                </a:lnTo>
                <a:lnTo>
                  <a:pt x="883500" y="784860"/>
                </a:lnTo>
                <a:lnTo>
                  <a:pt x="893114" y="774700"/>
                </a:lnTo>
                <a:lnTo>
                  <a:pt x="903071" y="765810"/>
                </a:lnTo>
                <a:lnTo>
                  <a:pt x="903706" y="768350"/>
                </a:lnTo>
                <a:lnTo>
                  <a:pt x="904163" y="770890"/>
                </a:lnTo>
                <a:lnTo>
                  <a:pt x="904735" y="774700"/>
                </a:lnTo>
                <a:lnTo>
                  <a:pt x="904735" y="688505"/>
                </a:lnTo>
                <a:lnTo>
                  <a:pt x="904659" y="688340"/>
                </a:lnTo>
                <a:lnTo>
                  <a:pt x="900112" y="680720"/>
                </a:lnTo>
                <a:lnTo>
                  <a:pt x="899541" y="679856"/>
                </a:lnTo>
                <a:lnTo>
                  <a:pt x="899541" y="751840"/>
                </a:lnTo>
                <a:lnTo>
                  <a:pt x="875512" y="775970"/>
                </a:lnTo>
                <a:lnTo>
                  <a:pt x="850480" y="798830"/>
                </a:lnTo>
                <a:lnTo>
                  <a:pt x="826185" y="822960"/>
                </a:lnTo>
                <a:lnTo>
                  <a:pt x="804354" y="847090"/>
                </a:lnTo>
                <a:lnTo>
                  <a:pt x="802614" y="848360"/>
                </a:lnTo>
                <a:lnTo>
                  <a:pt x="800887" y="850900"/>
                </a:lnTo>
                <a:lnTo>
                  <a:pt x="799160" y="852170"/>
                </a:lnTo>
                <a:lnTo>
                  <a:pt x="792746" y="857935"/>
                </a:lnTo>
                <a:lnTo>
                  <a:pt x="792746" y="873760"/>
                </a:lnTo>
                <a:lnTo>
                  <a:pt x="792226" y="874623"/>
                </a:lnTo>
                <a:lnTo>
                  <a:pt x="792226" y="897890"/>
                </a:lnTo>
                <a:lnTo>
                  <a:pt x="788504" y="897890"/>
                </a:lnTo>
                <a:lnTo>
                  <a:pt x="788568" y="909320"/>
                </a:lnTo>
                <a:lnTo>
                  <a:pt x="779335" y="909320"/>
                </a:lnTo>
                <a:lnTo>
                  <a:pt x="772668" y="914349"/>
                </a:lnTo>
                <a:lnTo>
                  <a:pt x="776947" y="910590"/>
                </a:lnTo>
                <a:lnTo>
                  <a:pt x="781329" y="905510"/>
                </a:lnTo>
                <a:lnTo>
                  <a:pt x="785774" y="900430"/>
                </a:lnTo>
                <a:lnTo>
                  <a:pt x="790308" y="895350"/>
                </a:lnTo>
                <a:lnTo>
                  <a:pt x="790562" y="895350"/>
                </a:lnTo>
                <a:lnTo>
                  <a:pt x="791070" y="896620"/>
                </a:lnTo>
                <a:lnTo>
                  <a:pt x="792226" y="897890"/>
                </a:lnTo>
                <a:lnTo>
                  <a:pt x="792226" y="874623"/>
                </a:lnTo>
                <a:lnTo>
                  <a:pt x="791972" y="875030"/>
                </a:lnTo>
                <a:lnTo>
                  <a:pt x="791591" y="875030"/>
                </a:lnTo>
                <a:lnTo>
                  <a:pt x="791654" y="873760"/>
                </a:lnTo>
                <a:lnTo>
                  <a:pt x="792746" y="873760"/>
                </a:lnTo>
                <a:lnTo>
                  <a:pt x="792746" y="857935"/>
                </a:lnTo>
                <a:lnTo>
                  <a:pt x="782345" y="867270"/>
                </a:lnTo>
                <a:lnTo>
                  <a:pt x="782345" y="885190"/>
                </a:lnTo>
                <a:lnTo>
                  <a:pt x="775220" y="893318"/>
                </a:lnTo>
                <a:lnTo>
                  <a:pt x="775423" y="892810"/>
                </a:lnTo>
                <a:lnTo>
                  <a:pt x="777214" y="889000"/>
                </a:lnTo>
                <a:lnTo>
                  <a:pt x="779780" y="887730"/>
                </a:lnTo>
                <a:lnTo>
                  <a:pt x="782345" y="885190"/>
                </a:lnTo>
                <a:lnTo>
                  <a:pt x="782345" y="867270"/>
                </a:lnTo>
                <a:lnTo>
                  <a:pt x="782180" y="867410"/>
                </a:lnTo>
                <a:lnTo>
                  <a:pt x="774547" y="875334"/>
                </a:lnTo>
                <a:lnTo>
                  <a:pt x="774547" y="894080"/>
                </a:lnTo>
                <a:lnTo>
                  <a:pt x="767600" y="902004"/>
                </a:lnTo>
                <a:lnTo>
                  <a:pt x="767600" y="920750"/>
                </a:lnTo>
                <a:lnTo>
                  <a:pt x="767016" y="922020"/>
                </a:lnTo>
                <a:lnTo>
                  <a:pt x="766635" y="923290"/>
                </a:lnTo>
                <a:lnTo>
                  <a:pt x="766254" y="922020"/>
                </a:lnTo>
                <a:lnTo>
                  <a:pt x="766889" y="922020"/>
                </a:lnTo>
                <a:lnTo>
                  <a:pt x="767473" y="920750"/>
                </a:lnTo>
                <a:lnTo>
                  <a:pt x="767600" y="920750"/>
                </a:lnTo>
                <a:lnTo>
                  <a:pt x="767600" y="902004"/>
                </a:lnTo>
                <a:lnTo>
                  <a:pt x="766749" y="902970"/>
                </a:lnTo>
                <a:lnTo>
                  <a:pt x="762215" y="908545"/>
                </a:lnTo>
                <a:lnTo>
                  <a:pt x="762215" y="942340"/>
                </a:lnTo>
                <a:lnTo>
                  <a:pt x="761707" y="942936"/>
                </a:lnTo>
                <a:lnTo>
                  <a:pt x="761885" y="942340"/>
                </a:lnTo>
                <a:lnTo>
                  <a:pt x="762215" y="942340"/>
                </a:lnTo>
                <a:lnTo>
                  <a:pt x="762215" y="908545"/>
                </a:lnTo>
                <a:lnTo>
                  <a:pt x="759447" y="911948"/>
                </a:lnTo>
                <a:lnTo>
                  <a:pt x="759447" y="945642"/>
                </a:lnTo>
                <a:lnTo>
                  <a:pt x="734453" y="975360"/>
                </a:lnTo>
                <a:lnTo>
                  <a:pt x="720242" y="990587"/>
                </a:lnTo>
                <a:lnTo>
                  <a:pt x="705510" y="1005840"/>
                </a:lnTo>
                <a:lnTo>
                  <a:pt x="705573" y="1003300"/>
                </a:lnTo>
                <a:lnTo>
                  <a:pt x="701078" y="1012190"/>
                </a:lnTo>
                <a:lnTo>
                  <a:pt x="700506" y="1012190"/>
                </a:lnTo>
                <a:lnTo>
                  <a:pt x="700506" y="1010920"/>
                </a:lnTo>
                <a:lnTo>
                  <a:pt x="693445" y="1016000"/>
                </a:lnTo>
                <a:lnTo>
                  <a:pt x="687578" y="1023620"/>
                </a:lnTo>
                <a:lnTo>
                  <a:pt x="682053" y="1031240"/>
                </a:lnTo>
                <a:lnTo>
                  <a:pt x="675995" y="1037590"/>
                </a:lnTo>
                <a:lnTo>
                  <a:pt x="675741" y="1037590"/>
                </a:lnTo>
                <a:lnTo>
                  <a:pt x="675678" y="1036891"/>
                </a:lnTo>
                <a:lnTo>
                  <a:pt x="675614" y="1036320"/>
                </a:lnTo>
                <a:lnTo>
                  <a:pt x="675297" y="1035050"/>
                </a:lnTo>
                <a:lnTo>
                  <a:pt x="677278" y="1031240"/>
                </a:lnTo>
                <a:lnTo>
                  <a:pt x="680491" y="1026160"/>
                </a:lnTo>
                <a:lnTo>
                  <a:pt x="684466" y="1023620"/>
                </a:lnTo>
                <a:lnTo>
                  <a:pt x="685114" y="1017270"/>
                </a:lnTo>
                <a:lnTo>
                  <a:pt x="705523" y="1000760"/>
                </a:lnTo>
                <a:lnTo>
                  <a:pt x="724090" y="981710"/>
                </a:lnTo>
                <a:lnTo>
                  <a:pt x="742175" y="962660"/>
                </a:lnTo>
                <a:lnTo>
                  <a:pt x="747331" y="957580"/>
                </a:lnTo>
                <a:lnTo>
                  <a:pt x="759447" y="945642"/>
                </a:lnTo>
                <a:lnTo>
                  <a:pt x="759447" y="911948"/>
                </a:lnTo>
                <a:lnTo>
                  <a:pt x="751255" y="922020"/>
                </a:lnTo>
                <a:lnTo>
                  <a:pt x="735990" y="939800"/>
                </a:lnTo>
                <a:lnTo>
                  <a:pt x="721029" y="957580"/>
                </a:lnTo>
                <a:lnTo>
                  <a:pt x="719810" y="956310"/>
                </a:lnTo>
                <a:lnTo>
                  <a:pt x="698741" y="981710"/>
                </a:lnTo>
                <a:lnTo>
                  <a:pt x="675944" y="1005840"/>
                </a:lnTo>
                <a:lnTo>
                  <a:pt x="663232" y="1018578"/>
                </a:lnTo>
                <a:lnTo>
                  <a:pt x="663232" y="1050290"/>
                </a:lnTo>
                <a:lnTo>
                  <a:pt x="662470" y="1050290"/>
                </a:lnTo>
                <a:lnTo>
                  <a:pt x="661885" y="1049020"/>
                </a:lnTo>
                <a:lnTo>
                  <a:pt x="662597" y="1049020"/>
                </a:lnTo>
                <a:lnTo>
                  <a:pt x="662978" y="1047750"/>
                </a:lnTo>
                <a:lnTo>
                  <a:pt x="663232" y="1050290"/>
                </a:lnTo>
                <a:lnTo>
                  <a:pt x="663232" y="1018578"/>
                </a:lnTo>
                <a:lnTo>
                  <a:pt x="657720" y="1024089"/>
                </a:lnTo>
                <a:lnTo>
                  <a:pt x="657720" y="1052830"/>
                </a:lnTo>
                <a:lnTo>
                  <a:pt x="654253" y="1056640"/>
                </a:lnTo>
                <a:lnTo>
                  <a:pt x="650659" y="1061720"/>
                </a:lnTo>
                <a:lnTo>
                  <a:pt x="649401" y="1062990"/>
                </a:lnTo>
                <a:lnTo>
                  <a:pt x="648131" y="1062990"/>
                </a:lnTo>
                <a:lnTo>
                  <a:pt x="648131" y="1064260"/>
                </a:lnTo>
                <a:lnTo>
                  <a:pt x="646874" y="1065530"/>
                </a:lnTo>
                <a:lnTo>
                  <a:pt x="647344" y="1064260"/>
                </a:lnTo>
                <a:lnTo>
                  <a:pt x="648131" y="1064260"/>
                </a:lnTo>
                <a:lnTo>
                  <a:pt x="648131" y="1062990"/>
                </a:lnTo>
                <a:lnTo>
                  <a:pt x="647814" y="1062990"/>
                </a:lnTo>
                <a:lnTo>
                  <a:pt x="648741" y="1060450"/>
                </a:lnTo>
                <a:lnTo>
                  <a:pt x="652970" y="1056640"/>
                </a:lnTo>
                <a:lnTo>
                  <a:pt x="657720" y="1052830"/>
                </a:lnTo>
                <a:lnTo>
                  <a:pt x="657720" y="1024089"/>
                </a:lnTo>
                <a:lnTo>
                  <a:pt x="653110" y="1028700"/>
                </a:lnTo>
                <a:lnTo>
                  <a:pt x="631939" y="1054100"/>
                </a:lnTo>
                <a:lnTo>
                  <a:pt x="624090" y="1062990"/>
                </a:lnTo>
                <a:lnTo>
                  <a:pt x="622973" y="1062990"/>
                </a:lnTo>
                <a:lnTo>
                  <a:pt x="622973" y="1064260"/>
                </a:lnTo>
                <a:lnTo>
                  <a:pt x="612889" y="1075690"/>
                </a:lnTo>
                <a:lnTo>
                  <a:pt x="595566" y="1098550"/>
                </a:lnTo>
                <a:lnTo>
                  <a:pt x="578675" y="1122680"/>
                </a:lnTo>
                <a:lnTo>
                  <a:pt x="560933" y="1146810"/>
                </a:lnTo>
                <a:lnTo>
                  <a:pt x="556564" y="1146810"/>
                </a:lnTo>
                <a:lnTo>
                  <a:pt x="545020" y="1148080"/>
                </a:lnTo>
                <a:lnTo>
                  <a:pt x="546684" y="1146810"/>
                </a:lnTo>
                <a:lnTo>
                  <a:pt x="533196" y="1146810"/>
                </a:lnTo>
                <a:lnTo>
                  <a:pt x="526999" y="1148080"/>
                </a:lnTo>
                <a:lnTo>
                  <a:pt x="521093" y="1148080"/>
                </a:lnTo>
                <a:lnTo>
                  <a:pt x="542531" y="1126490"/>
                </a:lnTo>
                <a:lnTo>
                  <a:pt x="563410" y="1104900"/>
                </a:lnTo>
                <a:lnTo>
                  <a:pt x="568147" y="1099820"/>
                </a:lnTo>
                <a:lnTo>
                  <a:pt x="582129" y="1084821"/>
                </a:lnTo>
                <a:lnTo>
                  <a:pt x="583552" y="1083310"/>
                </a:lnTo>
                <a:lnTo>
                  <a:pt x="599554" y="1064260"/>
                </a:lnTo>
                <a:lnTo>
                  <a:pt x="622973" y="1064260"/>
                </a:lnTo>
                <a:lnTo>
                  <a:pt x="622973" y="1062990"/>
                </a:lnTo>
                <a:lnTo>
                  <a:pt x="600621" y="1062990"/>
                </a:lnTo>
                <a:lnTo>
                  <a:pt x="602754" y="1060450"/>
                </a:lnTo>
                <a:lnTo>
                  <a:pt x="621258" y="1042670"/>
                </a:lnTo>
                <a:lnTo>
                  <a:pt x="643166" y="1019810"/>
                </a:lnTo>
                <a:lnTo>
                  <a:pt x="648004" y="1014730"/>
                </a:lnTo>
                <a:lnTo>
                  <a:pt x="660120" y="1002030"/>
                </a:lnTo>
                <a:lnTo>
                  <a:pt x="663752" y="998220"/>
                </a:lnTo>
                <a:lnTo>
                  <a:pt x="675868" y="985520"/>
                </a:lnTo>
                <a:lnTo>
                  <a:pt x="675995" y="986790"/>
                </a:lnTo>
                <a:lnTo>
                  <a:pt x="676059" y="988060"/>
                </a:lnTo>
                <a:lnTo>
                  <a:pt x="677926" y="988060"/>
                </a:lnTo>
                <a:lnTo>
                  <a:pt x="679767" y="985520"/>
                </a:lnTo>
                <a:lnTo>
                  <a:pt x="683463" y="980440"/>
                </a:lnTo>
                <a:lnTo>
                  <a:pt x="687552" y="977900"/>
                </a:lnTo>
                <a:lnTo>
                  <a:pt x="689597" y="976630"/>
                </a:lnTo>
                <a:lnTo>
                  <a:pt x="694194" y="972820"/>
                </a:lnTo>
                <a:lnTo>
                  <a:pt x="694753" y="969010"/>
                </a:lnTo>
                <a:lnTo>
                  <a:pt x="695121" y="966470"/>
                </a:lnTo>
                <a:lnTo>
                  <a:pt x="695820" y="965200"/>
                </a:lnTo>
                <a:lnTo>
                  <a:pt x="697687" y="967740"/>
                </a:lnTo>
                <a:lnTo>
                  <a:pt x="697293" y="969010"/>
                </a:lnTo>
                <a:lnTo>
                  <a:pt x="700633" y="965200"/>
                </a:lnTo>
                <a:lnTo>
                  <a:pt x="702868" y="962660"/>
                </a:lnTo>
                <a:lnTo>
                  <a:pt x="705091" y="960120"/>
                </a:lnTo>
                <a:lnTo>
                  <a:pt x="713117" y="951191"/>
                </a:lnTo>
                <a:lnTo>
                  <a:pt x="714438" y="949960"/>
                </a:lnTo>
                <a:lnTo>
                  <a:pt x="721233" y="943610"/>
                </a:lnTo>
                <a:lnTo>
                  <a:pt x="729500" y="934720"/>
                </a:lnTo>
                <a:lnTo>
                  <a:pt x="729818" y="934720"/>
                </a:lnTo>
                <a:lnTo>
                  <a:pt x="735139" y="929640"/>
                </a:lnTo>
                <a:lnTo>
                  <a:pt x="737870" y="927100"/>
                </a:lnTo>
                <a:lnTo>
                  <a:pt x="746048" y="919480"/>
                </a:lnTo>
                <a:lnTo>
                  <a:pt x="746810" y="918210"/>
                </a:lnTo>
                <a:lnTo>
                  <a:pt x="754862" y="910590"/>
                </a:lnTo>
                <a:lnTo>
                  <a:pt x="761276" y="905510"/>
                </a:lnTo>
                <a:lnTo>
                  <a:pt x="774268" y="892810"/>
                </a:lnTo>
                <a:lnTo>
                  <a:pt x="774369" y="893318"/>
                </a:lnTo>
                <a:lnTo>
                  <a:pt x="774547" y="894080"/>
                </a:lnTo>
                <a:lnTo>
                  <a:pt x="774547" y="875334"/>
                </a:lnTo>
                <a:lnTo>
                  <a:pt x="773607" y="876300"/>
                </a:lnTo>
                <a:lnTo>
                  <a:pt x="764971" y="883920"/>
                </a:lnTo>
                <a:lnTo>
                  <a:pt x="764781" y="883920"/>
                </a:lnTo>
                <a:lnTo>
                  <a:pt x="763041" y="885190"/>
                </a:lnTo>
                <a:lnTo>
                  <a:pt x="761187" y="887730"/>
                </a:lnTo>
                <a:lnTo>
                  <a:pt x="759383" y="889000"/>
                </a:lnTo>
                <a:lnTo>
                  <a:pt x="749465" y="899160"/>
                </a:lnTo>
                <a:lnTo>
                  <a:pt x="739508" y="908050"/>
                </a:lnTo>
                <a:lnTo>
                  <a:pt x="734123" y="913130"/>
                </a:lnTo>
                <a:lnTo>
                  <a:pt x="728700" y="918210"/>
                </a:lnTo>
                <a:lnTo>
                  <a:pt x="723214" y="922020"/>
                </a:lnTo>
                <a:lnTo>
                  <a:pt x="717689" y="927100"/>
                </a:lnTo>
                <a:lnTo>
                  <a:pt x="727113" y="916940"/>
                </a:lnTo>
                <a:lnTo>
                  <a:pt x="728243" y="915670"/>
                </a:lnTo>
                <a:lnTo>
                  <a:pt x="729424" y="914349"/>
                </a:lnTo>
                <a:lnTo>
                  <a:pt x="732764" y="910590"/>
                </a:lnTo>
                <a:lnTo>
                  <a:pt x="736155" y="906780"/>
                </a:lnTo>
                <a:lnTo>
                  <a:pt x="737095" y="905510"/>
                </a:lnTo>
                <a:lnTo>
                  <a:pt x="766533" y="869950"/>
                </a:lnTo>
                <a:lnTo>
                  <a:pt x="793064" y="842010"/>
                </a:lnTo>
                <a:lnTo>
                  <a:pt x="807720" y="826770"/>
                </a:lnTo>
                <a:lnTo>
                  <a:pt x="821791" y="811530"/>
                </a:lnTo>
                <a:lnTo>
                  <a:pt x="832345" y="800100"/>
                </a:lnTo>
                <a:lnTo>
                  <a:pt x="835863" y="796290"/>
                </a:lnTo>
                <a:lnTo>
                  <a:pt x="849071" y="781050"/>
                </a:lnTo>
                <a:lnTo>
                  <a:pt x="853465" y="775970"/>
                </a:lnTo>
                <a:lnTo>
                  <a:pt x="862266" y="765810"/>
                </a:lnTo>
                <a:lnTo>
                  <a:pt x="863358" y="764540"/>
                </a:lnTo>
                <a:lnTo>
                  <a:pt x="864514" y="765810"/>
                </a:lnTo>
                <a:lnTo>
                  <a:pt x="865720" y="764540"/>
                </a:lnTo>
                <a:lnTo>
                  <a:pt x="871715" y="758190"/>
                </a:lnTo>
                <a:lnTo>
                  <a:pt x="879195" y="750570"/>
                </a:lnTo>
                <a:lnTo>
                  <a:pt x="883056" y="746760"/>
                </a:lnTo>
                <a:lnTo>
                  <a:pt x="886917" y="742950"/>
                </a:lnTo>
                <a:lnTo>
                  <a:pt x="894791" y="735330"/>
                </a:lnTo>
                <a:lnTo>
                  <a:pt x="896785" y="741680"/>
                </a:lnTo>
                <a:lnTo>
                  <a:pt x="898258" y="746760"/>
                </a:lnTo>
                <a:lnTo>
                  <a:pt x="899541" y="751840"/>
                </a:lnTo>
                <a:lnTo>
                  <a:pt x="899541" y="679856"/>
                </a:lnTo>
                <a:lnTo>
                  <a:pt x="898448" y="678180"/>
                </a:lnTo>
                <a:lnTo>
                  <a:pt x="894283" y="671830"/>
                </a:lnTo>
                <a:lnTo>
                  <a:pt x="890244" y="665480"/>
                </a:lnTo>
                <a:lnTo>
                  <a:pt x="888834" y="664210"/>
                </a:lnTo>
                <a:lnTo>
                  <a:pt x="888060" y="664210"/>
                </a:lnTo>
                <a:lnTo>
                  <a:pt x="889850" y="668020"/>
                </a:lnTo>
                <a:lnTo>
                  <a:pt x="895375" y="678180"/>
                </a:lnTo>
                <a:lnTo>
                  <a:pt x="893191" y="675640"/>
                </a:lnTo>
                <a:lnTo>
                  <a:pt x="890689" y="670560"/>
                </a:lnTo>
                <a:lnTo>
                  <a:pt x="887222" y="665480"/>
                </a:lnTo>
                <a:lnTo>
                  <a:pt x="886472" y="664210"/>
                </a:lnTo>
                <a:lnTo>
                  <a:pt x="885710" y="662940"/>
                </a:lnTo>
                <a:lnTo>
                  <a:pt x="883437" y="659130"/>
                </a:lnTo>
                <a:lnTo>
                  <a:pt x="880618" y="655091"/>
                </a:lnTo>
                <a:lnTo>
                  <a:pt x="880618" y="692150"/>
                </a:lnTo>
                <a:lnTo>
                  <a:pt x="875296" y="697661"/>
                </a:lnTo>
                <a:lnTo>
                  <a:pt x="875296" y="730250"/>
                </a:lnTo>
                <a:lnTo>
                  <a:pt x="871956" y="731520"/>
                </a:lnTo>
                <a:lnTo>
                  <a:pt x="872540" y="730250"/>
                </a:lnTo>
                <a:lnTo>
                  <a:pt x="873760" y="728980"/>
                </a:lnTo>
                <a:lnTo>
                  <a:pt x="874141" y="730250"/>
                </a:lnTo>
                <a:lnTo>
                  <a:pt x="875296" y="730250"/>
                </a:lnTo>
                <a:lnTo>
                  <a:pt x="875296" y="697661"/>
                </a:lnTo>
                <a:lnTo>
                  <a:pt x="874268" y="698728"/>
                </a:lnTo>
                <a:lnTo>
                  <a:pt x="874268" y="716280"/>
                </a:lnTo>
                <a:lnTo>
                  <a:pt x="873112" y="717550"/>
                </a:lnTo>
                <a:lnTo>
                  <a:pt x="871448" y="719201"/>
                </a:lnTo>
                <a:lnTo>
                  <a:pt x="871448" y="731520"/>
                </a:lnTo>
                <a:lnTo>
                  <a:pt x="871334" y="736600"/>
                </a:lnTo>
                <a:lnTo>
                  <a:pt x="871258" y="740410"/>
                </a:lnTo>
                <a:lnTo>
                  <a:pt x="865162" y="742950"/>
                </a:lnTo>
                <a:lnTo>
                  <a:pt x="859256" y="746760"/>
                </a:lnTo>
                <a:lnTo>
                  <a:pt x="862914" y="741680"/>
                </a:lnTo>
                <a:lnTo>
                  <a:pt x="867016" y="736600"/>
                </a:lnTo>
                <a:lnTo>
                  <a:pt x="871448" y="731520"/>
                </a:lnTo>
                <a:lnTo>
                  <a:pt x="871448" y="719201"/>
                </a:lnTo>
                <a:lnTo>
                  <a:pt x="870889" y="719747"/>
                </a:lnTo>
                <a:lnTo>
                  <a:pt x="874268" y="716280"/>
                </a:lnTo>
                <a:lnTo>
                  <a:pt x="874268" y="698728"/>
                </a:lnTo>
                <a:lnTo>
                  <a:pt x="870343" y="702792"/>
                </a:lnTo>
                <a:lnTo>
                  <a:pt x="870343" y="720305"/>
                </a:lnTo>
                <a:lnTo>
                  <a:pt x="869327" y="721360"/>
                </a:lnTo>
                <a:lnTo>
                  <a:pt x="864260" y="726440"/>
                </a:lnTo>
                <a:lnTo>
                  <a:pt x="859256" y="731520"/>
                </a:lnTo>
                <a:lnTo>
                  <a:pt x="864196" y="726440"/>
                </a:lnTo>
                <a:lnTo>
                  <a:pt x="869264" y="721360"/>
                </a:lnTo>
                <a:lnTo>
                  <a:pt x="870343" y="720305"/>
                </a:lnTo>
                <a:lnTo>
                  <a:pt x="870343" y="702792"/>
                </a:lnTo>
                <a:lnTo>
                  <a:pt x="860996" y="712470"/>
                </a:lnTo>
                <a:lnTo>
                  <a:pt x="841336" y="734060"/>
                </a:lnTo>
                <a:lnTo>
                  <a:pt x="827252" y="749706"/>
                </a:lnTo>
                <a:lnTo>
                  <a:pt x="827252" y="765810"/>
                </a:lnTo>
                <a:lnTo>
                  <a:pt x="826541" y="765810"/>
                </a:lnTo>
                <a:lnTo>
                  <a:pt x="826414" y="764540"/>
                </a:lnTo>
                <a:lnTo>
                  <a:pt x="826935" y="764540"/>
                </a:lnTo>
                <a:lnTo>
                  <a:pt x="827252" y="765810"/>
                </a:lnTo>
                <a:lnTo>
                  <a:pt x="827252" y="749706"/>
                </a:lnTo>
                <a:lnTo>
                  <a:pt x="821893" y="755650"/>
                </a:lnTo>
                <a:lnTo>
                  <a:pt x="810666" y="767651"/>
                </a:lnTo>
                <a:lnTo>
                  <a:pt x="810666" y="782320"/>
                </a:lnTo>
                <a:lnTo>
                  <a:pt x="809675" y="783590"/>
                </a:lnTo>
                <a:lnTo>
                  <a:pt x="805319" y="788670"/>
                </a:lnTo>
                <a:lnTo>
                  <a:pt x="794410" y="800100"/>
                </a:lnTo>
                <a:lnTo>
                  <a:pt x="799604" y="793750"/>
                </a:lnTo>
                <a:lnTo>
                  <a:pt x="804545" y="787400"/>
                </a:lnTo>
                <a:lnTo>
                  <a:pt x="810450" y="781050"/>
                </a:lnTo>
                <a:lnTo>
                  <a:pt x="810666" y="782320"/>
                </a:lnTo>
                <a:lnTo>
                  <a:pt x="810666" y="767651"/>
                </a:lnTo>
                <a:lnTo>
                  <a:pt x="802881" y="775970"/>
                </a:lnTo>
                <a:lnTo>
                  <a:pt x="801662" y="774700"/>
                </a:lnTo>
                <a:lnTo>
                  <a:pt x="784910" y="793407"/>
                </a:lnTo>
                <a:lnTo>
                  <a:pt x="784910" y="811530"/>
                </a:lnTo>
                <a:lnTo>
                  <a:pt x="770712" y="826770"/>
                </a:lnTo>
                <a:lnTo>
                  <a:pt x="768819" y="828827"/>
                </a:lnTo>
                <a:lnTo>
                  <a:pt x="768819" y="850900"/>
                </a:lnTo>
                <a:lnTo>
                  <a:pt x="767727" y="853440"/>
                </a:lnTo>
                <a:lnTo>
                  <a:pt x="766572" y="854710"/>
                </a:lnTo>
                <a:lnTo>
                  <a:pt x="765352" y="855980"/>
                </a:lnTo>
                <a:lnTo>
                  <a:pt x="765733" y="853440"/>
                </a:lnTo>
                <a:lnTo>
                  <a:pt x="766826" y="853440"/>
                </a:lnTo>
                <a:lnTo>
                  <a:pt x="767727" y="852170"/>
                </a:lnTo>
                <a:lnTo>
                  <a:pt x="768819" y="850900"/>
                </a:lnTo>
                <a:lnTo>
                  <a:pt x="768819" y="828827"/>
                </a:lnTo>
                <a:lnTo>
                  <a:pt x="763689" y="834390"/>
                </a:lnTo>
                <a:lnTo>
                  <a:pt x="756754" y="842010"/>
                </a:lnTo>
                <a:lnTo>
                  <a:pt x="755599" y="840740"/>
                </a:lnTo>
                <a:lnTo>
                  <a:pt x="749312" y="848360"/>
                </a:lnTo>
                <a:lnTo>
                  <a:pt x="742784" y="855980"/>
                </a:lnTo>
                <a:lnTo>
                  <a:pt x="737768" y="860742"/>
                </a:lnTo>
                <a:lnTo>
                  <a:pt x="737768" y="887730"/>
                </a:lnTo>
                <a:lnTo>
                  <a:pt x="732764" y="894080"/>
                </a:lnTo>
                <a:lnTo>
                  <a:pt x="728091" y="899160"/>
                </a:lnTo>
                <a:lnTo>
                  <a:pt x="724103" y="905510"/>
                </a:lnTo>
                <a:lnTo>
                  <a:pt x="725525" y="897890"/>
                </a:lnTo>
                <a:lnTo>
                  <a:pt x="726998" y="896620"/>
                </a:lnTo>
                <a:lnTo>
                  <a:pt x="731418" y="892810"/>
                </a:lnTo>
                <a:lnTo>
                  <a:pt x="737768" y="887730"/>
                </a:lnTo>
                <a:lnTo>
                  <a:pt x="737768" y="860742"/>
                </a:lnTo>
                <a:lnTo>
                  <a:pt x="736079" y="862330"/>
                </a:lnTo>
                <a:lnTo>
                  <a:pt x="729234" y="869950"/>
                </a:lnTo>
                <a:lnTo>
                  <a:pt x="739825" y="857250"/>
                </a:lnTo>
                <a:lnTo>
                  <a:pt x="750557" y="845820"/>
                </a:lnTo>
                <a:lnTo>
                  <a:pt x="761517" y="833120"/>
                </a:lnTo>
                <a:lnTo>
                  <a:pt x="772795" y="821690"/>
                </a:lnTo>
                <a:lnTo>
                  <a:pt x="772414" y="824230"/>
                </a:lnTo>
                <a:lnTo>
                  <a:pt x="773963" y="821690"/>
                </a:lnTo>
                <a:lnTo>
                  <a:pt x="778624" y="814070"/>
                </a:lnTo>
                <a:lnTo>
                  <a:pt x="779272" y="814070"/>
                </a:lnTo>
                <a:lnTo>
                  <a:pt x="779018" y="816610"/>
                </a:lnTo>
                <a:lnTo>
                  <a:pt x="781202" y="814070"/>
                </a:lnTo>
                <a:lnTo>
                  <a:pt x="782993" y="812800"/>
                </a:lnTo>
                <a:lnTo>
                  <a:pt x="784910" y="811530"/>
                </a:lnTo>
                <a:lnTo>
                  <a:pt x="784910" y="793407"/>
                </a:lnTo>
                <a:lnTo>
                  <a:pt x="780046" y="798830"/>
                </a:lnTo>
                <a:lnTo>
                  <a:pt x="733450" y="842010"/>
                </a:lnTo>
                <a:lnTo>
                  <a:pt x="723912" y="851916"/>
                </a:lnTo>
                <a:lnTo>
                  <a:pt x="723912" y="906780"/>
                </a:lnTo>
                <a:lnTo>
                  <a:pt x="723150" y="908050"/>
                </a:lnTo>
                <a:lnTo>
                  <a:pt x="722249" y="908050"/>
                </a:lnTo>
                <a:lnTo>
                  <a:pt x="721474" y="910590"/>
                </a:lnTo>
                <a:lnTo>
                  <a:pt x="720966" y="909320"/>
                </a:lnTo>
                <a:lnTo>
                  <a:pt x="721995" y="908050"/>
                </a:lnTo>
                <a:lnTo>
                  <a:pt x="722884" y="906780"/>
                </a:lnTo>
                <a:lnTo>
                  <a:pt x="723912" y="906780"/>
                </a:lnTo>
                <a:lnTo>
                  <a:pt x="723912" y="851916"/>
                </a:lnTo>
                <a:lnTo>
                  <a:pt x="718527" y="857491"/>
                </a:lnTo>
                <a:lnTo>
                  <a:pt x="718527" y="896620"/>
                </a:lnTo>
                <a:lnTo>
                  <a:pt x="714743" y="901700"/>
                </a:lnTo>
                <a:lnTo>
                  <a:pt x="714159" y="902792"/>
                </a:lnTo>
                <a:lnTo>
                  <a:pt x="714159" y="917359"/>
                </a:lnTo>
                <a:lnTo>
                  <a:pt x="713549" y="918210"/>
                </a:lnTo>
                <a:lnTo>
                  <a:pt x="708494" y="924560"/>
                </a:lnTo>
                <a:lnTo>
                  <a:pt x="700913" y="933450"/>
                </a:lnTo>
                <a:lnTo>
                  <a:pt x="692924" y="941070"/>
                </a:lnTo>
                <a:lnTo>
                  <a:pt x="684657" y="949960"/>
                </a:lnTo>
                <a:lnTo>
                  <a:pt x="692454" y="941070"/>
                </a:lnTo>
                <a:lnTo>
                  <a:pt x="700138" y="932180"/>
                </a:lnTo>
                <a:lnTo>
                  <a:pt x="707809" y="924560"/>
                </a:lnTo>
                <a:lnTo>
                  <a:pt x="712254" y="919480"/>
                </a:lnTo>
                <a:lnTo>
                  <a:pt x="713359" y="918210"/>
                </a:lnTo>
                <a:lnTo>
                  <a:pt x="713473" y="918070"/>
                </a:lnTo>
                <a:lnTo>
                  <a:pt x="714159" y="917359"/>
                </a:lnTo>
                <a:lnTo>
                  <a:pt x="714159" y="902792"/>
                </a:lnTo>
                <a:lnTo>
                  <a:pt x="712685" y="905510"/>
                </a:lnTo>
                <a:lnTo>
                  <a:pt x="712749" y="904240"/>
                </a:lnTo>
                <a:lnTo>
                  <a:pt x="712495" y="904240"/>
                </a:lnTo>
                <a:lnTo>
                  <a:pt x="712495" y="906780"/>
                </a:lnTo>
                <a:lnTo>
                  <a:pt x="711530" y="908050"/>
                </a:lnTo>
                <a:lnTo>
                  <a:pt x="710831" y="908050"/>
                </a:lnTo>
                <a:lnTo>
                  <a:pt x="710857" y="906780"/>
                </a:lnTo>
                <a:lnTo>
                  <a:pt x="710831" y="905510"/>
                </a:lnTo>
                <a:lnTo>
                  <a:pt x="711530" y="904240"/>
                </a:lnTo>
                <a:lnTo>
                  <a:pt x="712177" y="904240"/>
                </a:lnTo>
                <a:lnTo>
                  <a:pt x="712241" y="905510"/>
                </a:lnTo>
                <a:lnTo>
                  <a:pt x="712495" y="906780"/>
                </a:lnTo>
                <a:lnTo>
                  <a:pt x="712495" y="904240"/>
                </a:lnTo>
                <a:lnTo>
                  <a:pt x="712368" y="904240"/>
                </a:lnTo>
                <a:lnTo>
                  <a:pt x="714425" y="901700"/>
                </a:lnTo>
                <a:lnTo>
                  <a:pt x="716407" y="899160"/>
                </a:lnTo>
                <a:lnTo>
                  <a:pt x="718527" y="896620"/>
                </a:lnTo>
                <a:lnTo>
                  <a:pt x="718527" y="857491"/>
                </a:lnTo>
                <a:lnTo>
                  <a:pt x="702119" y="874509"/>
                </a:lnTo>
                <a:lnTo>
                  <a:pt x="702119" y="914387"/>
                </a:lnTo>
                <a:lnTo>
                  <a:pt x="701141" y="916940"/>
                </a:lnTo>
                <a:lnTo>
                  <a:pt x="700112" y="918210"/>
                </a:lnTo>
                <a:lnTo>
                  <a:pt x="699731" y="918210"/>
                </a:lnTo>
                <a:lnTo>
                  <a:pt x="699731" y="922020"/>
                </a:lnTo>
                <a:lnTo>
                  <a:pt x="680872" y="944880"/>
                </a:lnTo>
                <a:lnTo>
                  <a:pt x="671703" y="956310"/>
                </a:lnTo>
                <a:lnTo>
                  <a:pt x="663168" y="969010"/>
                </a:lnTo>
                <a:lnTo>
                  <a:pt x="660933" y="969010"/>
                </a:lnTo>
                <a:lnTo>
                  <a:pt x="659841" y="967740"/>
                </a:lnTo>
                <a:lnTo>
                  <a:pt x="657466" y="972439"/>
                </a:lnTo>
                <a:lnTo>
                  <a:pt x="657466" y="976630"/>
                </a:lnTo>
                <a:lnTo>
                  <a:pt x="657072" y="977900"/>
                </a:lnTo>
                <a:lnTo>
                  <a:pt x="657212" y="976630"/>
                </a:lnTo>
                <a:lnTo>
                  <a:pt x="657466" y="976630"/>
                </a:lnTo>
                <a:lnTo>
                  <a:pt x="657466" y="972439"/>
                </a:lnTo>
                <a:lnTo>
                  <a:pt x="654050" y="979170"/>
                </a:lnTo>
                <a:lnTo>
                  <a:pt x="645922" y="989330"/>
                </a:lnTo>
                <a:lnTo>
                  <a:pt x="637641" y="997115"/>
                </a:lnTo>
                <a:lnTo>
                  <a:pt x="637641" y="998220"/>
                </a:lnTo>
                <a:lnTo>
                  <a:pt x="636104" y="1000760"/>
                </a:lnTo>
                <a:lnTo>
                  <a:pt x="635660" y="1000760"/>
                </a:lnTo>
                <a:lnTo>
                  <a:pt x="636549" y="999490"/>
                </a:lnTo>
                <a:lnTo>
                  <a:pt x="637641" y="998220"/>
                </a:lnTo>
                <a:lnTo>
                  <a:pt x="637641" y="997115"/>
                </a:lnTo>
                <a:lnTo>
                  <a:pt x="636460" y="998220"/>
                </a:lnTo>
                <a:lnTo>
                  <a:pt x="626668" y="1005840"/>
                </a:lnTo>
                <a:lnTo>
                  <a:pt x="627507" y="1007110"/>
                </a:lnTo>
                <a:lnTo>
                  <a:pt x="628662" y="1007110"/>
                </a:lnTo>
                <a:lnTo>
                  <a:pt x="629373" y="1008380"/>
                </a:lnTo>
                <a:lnTo>
                  <a:pt x="627189" y="1009650"/>
                </a:lnTo>
                <a:lnTo>
                  <a:pt x="626554" y="1010386"/>
                </a:lnTo>
                <a:lnTo>
                  <a:pt x="625868" y="1009294"/>
                </a:lnTo>
                <a:lnTo>
                  <a:pt x="625868" y="1011174"/>
                </a:lnTo>
                <a:lnTo>
                  <a:pt x="625005" y="1012190"/>
                </a:lnTo>
                <a:lnTo>
                  <a:pt x="622884" y="1014730"/>
                </a:lnTo>
                <a:lnTo>
                  <a:pt x="621868" y="1012190"/>
                </a:lnTo>
                <a:lnTo>
                  <a:pt x="621398" y="1011491"/>
                </a:lnTo>
                <a:lnTo>
                  <a:pt x="621068" y="1010920"/>
                </a:lnTo>
                <a:lnTo>
                  <a:pt x="621169" y="1011491"/>
                </a:lnTo>
                <a:lnTo>
                  <a:pt x="621995" y="1016000"/>
                </a:lnTo>
                <a:lnTo>
                  <a:pt x="618718" y="1019810"/>
                </a:lnTo>
                <a:lnTo>
                  <a:pt x="617626" y="1018540"/>
                </a:lnTo>
                <a:lnTo>
                  <a:pt x="616737" y="1021080"/>
                </a:lnTo>
                <a:lnTo>
                  <a:pt x="615518" y="1022350"/>
                </a:lnTo>
                <a:lnTo>
                  <a:pt x="614362" y="1024890"/>
                </a:lnTo>
                <a:lnTo>
                  <a:pt x="610704" y="1028700"/>
                </a:lnTo>
                <a:lnTo>
                  <a:pt x="603326" y="1037590"/>
                </a:lnTo>
                <a:lnTo>
                  <a:pt x="591680" y="1047750"/>
                </a:lnTo>
                <a:lnTo>
                  <a:pt x="580199" y="1057910"/>
                </a:lnTo>
                <a:lnTo>
                  <a:pt x="574611" y="1062990"/>
                </a:lnTo>
                <a:lnTo>
                  <a:pt x="573201" y="1062990"/>
                </a:lnTo>
                <a:lnTo>
                  <a:pt x="573201" y="1064260"/>
                </a:lnTo>
                <a:lnTo>
                  <a:pt x="569010" y="1068070"/>
                </a:lnTo>
                <a:lnTo>
                  <a:pt x="558228" y="1079500"/>
                </a:lnTo>
                <a:lnTo>
                  <a:pt x="556564" y="1080770"/>
                </a:lnTo>
                <a:lnTo>
                  <a:pt x="555028" y="1082040"/>
                </a:lnTo>
                <a:lnTo>
                  <a:pt x="553262" y="1084821"/>
                </a:lnTo>
                <a:lnTo>
                  <a:pt x="553300" y="1084567"/>
                </a:lnTo>
                <a:lnTo>
                  <a:pt x="553999" y="1078230"/>
                </a:lnTo>
                <a:lnTo>
                  <a:pt x="553974" y="1076960"/>
                </a:lnTo>
                <a:lnTo>
                  <a:pt x="553872" y="1071880"/>
                </a:lnTo>
                <a:lnTo>
                  <a:pt x="554710" y="1065530"/>
                </a:lnTo>
                <a:lnTo>
                  <a:pt x="555345" y="1065530"/>
                </a:lnTo>
                <a:lnTo>
                  <a:pt x="556044" y="1066800"/>
                </a:lnTo>
                <a:lnTo>
                  <a:pt x="556920" y="1065530"/>
                </a:lnTo>
                <a:lnTo>
                  <a:pt x="557809" y="1064260"/>
                </a:lnTo>
                <a:lnTo>
                  <a:pt x="573201" y="1064260"/>
                </a:lnTo>
                <a:lnTo>
                  <a:pt x="573201" y="1062990"/>
                </a:lnTo>
                <a:lnTo>
                  <a:pt x="558698" y="1062990"/>
                </a:lnTo>
                <a:lnTo>
                  <a:pt x="559574" y="1061720"/>
                </a:lnTo>
                <a:lnTo>
                  <a:pt x="568236" y="1059180"/>
                </a:lnTo>
                <a:lnTo>
                  <a:pt x="572668" y="1054100"/>
                </a:lnTo>
                <a:lnTo>
                  <a:pt x="573303" y="1054100"/>
                </a:lnTo>
                <a:lnTo>
                  <a:pt x="573112" y="1055370"/>
                </a:lnTo>
                <a:lnTo>
                  <a:pt x="573735" y="1054100"/>
                </a:lnTo>
                <a:lnTo>
                  <a:pt x="576199" y="1049020"/>
                </a:lnTo>
                <a:lnTo>
                  <a:pt x="586130" y="1047750"/>
                </a:lnTo>
                <a:lnTo>
                  <a:pt x="588835" y="1038860"/>
                </a:lnTo>
                <a:lnTo>
                  <a:pt x="590181" y="1040130"/>
                </a:lnTo>
                <a:lnTo>
                  <a:pt x="590613" y="1038860"/>
                </a:lnTo>
                <a:lnTo>
                  <a:pt x="592353" y="1033780"/>
                </a:lnTo>
                <a:lnTo>
                  <a:pt x="593572" y="1035050"/>
                </a:lnTo>
                <a:lnTo>
                  <a:pt x="594880" y="1036891"/>
                </a:lnTo>
                <a:lnTo>
                  <a:pt x="597865" y="1033780"/>
                </a:lnTo>
                <a:lnTo>
                  <a:pt x="616127" y="1014730"/>
                </a:lnTo>
                <a:lnTo>
                  <a:pt x="619772" y="1010920"/>
                </a:lnTo>
                <a:lnTo>
                  <a:pt x="620839" y="1009675"/>
                </a:lnTo>
                <a:lnTo>
                  <a:pt x="621334" y="1009091"/>
                </a:lnTo>
                <a:lnTo>
                  <a:pt x="623989" y="1011174"/>
                </a:lnTo>
                <a:lnTo>
                  <a:pt x="625868" y="1011174"/>
                </a:lnTo>
                <a:lnTo>
                  <a:pt x="625868" y="1009294"/>
                </a:lnTo>
                <a:lnTo>
                  <a:pt x="625792" y="1009167"/>
                </a:lnTo>
                <a:lnTo>
                  <a:pt x="621576" y="1008799"/>
                </a:lnTo>
                <a:lnTo>
                  <a:pt x="632739" y="995680"/>
                </a:lnTo>
                <a:lnTo>
                  <a:pt x="651065" y="974090"/>
                </a:lnTo>
                <a:lnTo>
                  <a:pt x="671449" y="949960"/>
                </a:lnTo>
                <a:lnTo>
                  <a:pt x="697687" y="919480"/>
                </a:lnTo>
                <a:lnTo>
                  <a:pt x="697750" y="920750"/>
                </a:lnTo>
                <a:lnTo>
                  <a:pt x="698449" y="922020"/>
                </a:lnTo>
                <a:lnTo>
                  <a:pt x="699731" y="922020"/>
                </a:lnTo>
                <a:lnTo>
                  <a:pt x="699731" y="918210"/>
                </a:lnTo>
                <a:lnTo>
                  <a:pt x="698906" y="918210"/>
                </a:lnTo>
                <a:lnTo>
                  <a:pt x="699008" y="918070"/>
                </a:lnTo>
                <a:lnTo>
                  <a:pt x="699922" y="916940"/>
                </a:lnTo>
                <a:lnTo>
                  <a:pt x="701078" y="915670"/>
                </a:lnTo>
                <a:lnTo>
                  <a:pt x="702119" y="914387"/>
                </a:lnTo>
                <a:lnTo>
                  <a:pt x="702119" y="874509"/>
                </a:lnTo>
                <a:lnTo>
                  <a:pt x="688149" y="889000"/>
                </a:lnTo>
                <a:lnTo>
                  <a:pt x="666750" y="915670"/>
                </a:lnTo>
                <a:lnTo>
                  <a:pt x="645083" y="942340"/>
                </a:lnTo>
                <a:lnTo>
                  <a:pt x="626745" y="959726"/>
                </a:lnTo>
                <a:lnTo>
                  <a:pt x="626745" y="974090"/>
                </a:lnTo>
                <a:lnTo>
                  <a:pt x="618363" y="985520"/>
                </a:lnTo>
                <a:lnTo>
                  <a:pt x="609993" y="995680"/>
                </a:lnTo>
                <a:lnTo>
                  <a:pt x="610057" y="994410"/>
                </a:lnTo>
                <a:lnTo>
                  <a:pt x="610120" y="993140"/>
                </a:lnTo>
                <a:lnTo>
                  <a:pt x="610184" y="991870"/>
                </a:lnTo>
                <a:lnTo>
                  <a:pt x="610260" y="988060"/>
                </a:lnTo>
                <a:lnTo>
                  <a:pt x="610704" y="984250"/>
                </a:lnTo>
                <a:lnTo>
                  <a:pt x="611403" y="984250"/>
                </a:lnTo>
                <a:lnTo>
                  <a:pt x="611695" y="984885"/>
                </a:lnTo>
                <a:lnTo>
                  <a:pt x="612178" y="984250"/>
                </a:lnTo>
                <a:lnTo>
                  <a:pt x="615061" y="980440"/>
                </a:lnTo>
                <a:lnTo>
                  <a:pt x="622312" y="979170"/>
                </a:lnTo>
                <a:lnTo>
                  <a:pt x="626745" y="974090"/>
                </a:lnTo>
                <a:lnTo>
                  <a:pt x="626745" y="959726"/>
                </a:lnTo>
                <a:lnTo>
                  <a:pt x="620966" y="965200"/>
                </a:lnTo>
                <a:lnTo>
                  <a:pt x="604100" y="979170"/>
                </a:lnTo>
                <a:lnTo>
                  <a:pt x="595185" y="990993"/>
                </a:lnTo>
                <a:lnTo>
                  <a:pt x="595185" y="1014730"/>
                </a:lnTo>
                <a:lnTo>
                  <a:pt x="588124" y="1022350"/>
                </a:lnTo>
                <a:lnTo>
                  <a:pt x="580872" y="1031240"/>
                </a:lnTo>
                <a:lnTo>
                  <a:pt x="573328" y="1038860"/>
                </a:lnTo>
                <a:lnTo>
                  <a:pt x="565416" y="1045210"/>
                </a:lnTo>
                <a:lnTo>
                  <a:pt x="547878" y="1061720"/>
                </a:lnTo>
                <a:lnTo>
                  <a:pt x="546925" y="1062990"/>
                </a:lnTo>
                <a:lnTo>
                  <a:pt x="545960" y="1062990"/>
                </a:lnTo>
                <a:lnTo>
                  <a:pt x="545960" y="1064260"/>
                </a:lnTo>
                <a:lnTo>
                  <a:pt x="536486" y="1076833"/>
                </a:lnTo>
                <a:lnTo>
                  <a:pt x="536486" y="1099820"/>
                </a:lnTo>
                <a:lnTo>
                  <a:pt x="532066" y="1104900"/>
                </a:lnTo>
                <a:lnTo>
                  <a:pt x="529945" y="1107440"/>
                </a:lnTo>
                <a:lnTo>
                  <a:pt x="522808" y="1115060"/>
                </a:lnTo>
                <a:lnTo>
                  <a:pt x="515785" y="1122680"/>
                </a:lnTo>
                <a:lnTo>
                  <a:pt x="508812" y="1131570"/>
                </a:lnTo>
                <a:lnTo>
                  <a:pt x="501853" y="1139190"/>
                </a:lnTo>
                <a:lnTo>
                  <a:pt x="498005" y="1143000"/>
                </a:lnTo>
                <a:lnTo>
                  <a:pt x="494093" y="1145540"/>
                </a:lnTo>
                <a:lnTo>
                  <a:pt x="489724" y="1148080"/>
                </a:lnTo>
                <a:lnTo>
                  <a:pt x="488899" y="1148080"/>
                </a:lnTo>
                <a:lnTo>
                  <a:pt x="488124" y="1149350"/>
                </a:lnTo>
                <a:lnTo>
                  <a:pt x="485749" y="1149350"/>
                </a:lnTo>
                <a:lnTo>
                  <a:pt x="497255" y="1136650"/>
                </a:lnTo>
                <a:lnTo>
                  <a:pt x="502920" y="1130300"/>
                </a:lnTo>
                <a:lnTo>
                  <a:pt x="509701" y="1122680"/>
                </a:lnTo>
                <a:lnTo>
                  <a:pt x="522846" y="1111250"/>
                </a:lnTo>
                <a:lnTo>
                  <a:pt x="536486" y="1099820"/>
                </a:lnTo>
                <a:lnTo>
                  <a:pt x="536486" y="1076833"/>
                </a:lnTo>
                <a:lnTo>
                  <a:pt x="518198" y="1101090"/>
                </a:lnTo>
                <a:lnTo>
                  <a:pt x="501269" y="1116330"/>
                </a:lnTo>
                <a:lnTo>
                  <a:pt x="497878" y="1117600"/>
                </a:lnTo>
                <a:lnTo>
                  <a:pt x="494728" y="1120140"/>
                </a:lnTo>
                <a:lnTo>
                  <a:pt x="491464" y="1122680"/>
                </a:lnTo>
                <a:lnTo>
                  <a:pt x="496011" y="1116330"/>
                </a:lnTo>
                <a:lnTo>
                  <a:pt x="501738" y="1109980"/>
                </a:lnTo>
                <a:lnTo>
                  <a:pt x="507682" y="1102360"/>
                </a:lnTo>
                <a:lnTo>
                  <a:pt x="512889" y="1094740"/>
                </a:lnTo>
                <a:lnTo>
                  <a:pt x="516928" y="1096010"/>
                </a:lnTo>
                <a:lnTo>
                  <a:pt x="517232" y="1094740"/>
                </a:lnTo>
                <a:lnTo>
                  <a:pt x="519366" y="1085850"/>
                </a:lnTo>
                <a:lnTo>
                  <a:pt x="523659" y="1089660"/>
                </a:lnTo>
                <a:lnTo>
                  <a:pt x="526110" y="1085850"/>
                </a:lnTo>
                <a:lnTo>
                  <a:pt x="537552" y="1068070"/>
                </a:lnTo>
                <a:lnTo>
                  <a:pt x="540994" y="1064260"/>
                </a:lnTo>
                <a:lnTo>
                  <a:pt x="545960" y="1064260"/>
                </a:lnTo>
                <a:lnTo>
                  <a:pt x="545960" y="1062990"/>
                </a:lnTo>
                <a:lnTo>
                  <a:pt x="542150" y="1062990"/>
                </a:lnTo>
                <a:lnTo>
                  <a:pt x="554774" y="1049020"/>
                </a:lnTo>
                <a:lnTo>
                  <a:pt x="570141" y="1035050"/>
                </a:lnTo>
                <a:lnTo>
                  <a:pt x="574332" y="1031240"/>
                </a:lnTo>
                <a:lnTo>
                  <a:pt x="595185" y="1014730"/>
                </a:lnTo>
                <a:lnTo>
                  <a:pt x="595185" y="990993"/>
                </a:lnTo>
                <a:lnTo>
                  <a:pt x="589724" y="998220"/>
                </a:lnTo>
                <a:lnTo>
                  <a:pt x="575500" y="1016000"/>
                </a:lnTo>
                <a:lnTo>
                  <a:pt x="559193" y="1029855"/>
                </a:lnTo>
                <a:lnTo>
                  <a:pt x="558622" y="1030198"/>
                </a:lnTo>
                <a:lnTo>
                  <a:pt x="556564" y="1031240"/>
                </a:lnTo>
                <a:lnTo>
                  <a:pt x="554189" y="1032510"/>
                </a:lnTo>
                <a:lnTo>
                  <a:pt x="585228" y="985520"/>
                </a:lnTo>
                <a:lnTo>
                  <a:pt x="629627" y="943610"/>
                </a:lnTo>
                <a:lnTo>
                  <a:pt x="629742" y="942936"/>
                </a:lnTo>
                <a:lnTo>
                  <a:pt x="629843" y="942340"/>
                </a:lnTo>
                <a:lnTo>
                  <a:pt x="630529" y="938530"/>
                </a:lnTo>
                <a:lnTo>
                  <a:pt x="629500" y="929640"/>
                </a:lnTo>
                <a:lnTo>
                  <a:pt x="630008" y="923290"/>
                </a:lnTo>
                <a:lnTo>
                  <a:pt x="630720" y="923290"/>
                </a:lnTo>
                <a:lnTo>
                  <a:pt x="631367" y="924560"/>
                </a:lnTo>
                <a:lnTo>
                  <a:pt x="632155" y="923290"/>
                </a:lnTo>
                <a:lnTo>
                  <a:pt x="634504" y="919480"/>
                </a:lnTo>
                <a:lnTo>
                  <a:pt x="642899" y="916940"/>
                </a:lnTo>
                <a:lnTo>
                  <a:pt x="646811" y="910590"/>
                </a:lnTo>
                <a:lnTo>
                  <a:pt x="647458" y="911860"/>
                </a:lnTo>
                <a:lnTo>
                  <a:pt x="647331" y="913130"/>
                </a:lnTo>
                <a:lnTo>
                  <a:pt x="648385" y="910590"/>
                </a:lnTo>
                <a:lnTo>
                  <a:pt x="649960" y="906780"/>
                </a:lnTo>
                <a:lnTo>
                  <a:pt x="659714" y="905510"/>
                </a:lnTo>
                <a:lnTo>
                  <a:pt x="661695" y="896620"/>
                </a:lnTo>
                <a:lnTo>
                  <a:pt x="663041" y="896620"/>
                </a:lnTo>
                <a:lnTo>
                  <a:pt x="664845" y="891540"/>
                </a:lnTo>
                <a:lnTo>
                  <a:pt x="666127" y="892810"/>
                </a:lnTo>
                <a:lnTo>
                  <a:pt x="667562" y="894715"/>
                </a:lnTo>
                <a:lnTo>
                  <a:pt x="670483" y="891540"/>
                </a:lnTo>
                <a:lnTo>
                  <a:pt x="674852" y="886460"/>
                </a:lnTo>
                <a:lnTo>
                  <a:pt x="679335" y="880110"/>
                </a:lnTo>
                <a:lnTo>
                  <a:pt x="680999" y="885190"/>
                </a:lnTo>
                <a:lnTo>
                  <a:pt x="683831" y="886460"/>
                </a:lnTo>
                <a:lnTo>
                  <a:pt x="681456" y="882650"/>
                </a:lnTo>
                <a:lnTo>
                  <a:pt x="679919" y="880110"/>
                </a:lnTo>
                <a:lnTo>
                  <a:pt x="681393" y="878840"/>
                </a:lnTo>
                <a:lnTo>
                  <a:pt x="682866" y="876300"/>
                </a:lnTo>
                <a:lnTo>
                  <a:pt x="684276" y="875030"/>
                </a:lnTo>
                <a:lnTo>
                  <a:pt x="685304" y="875030"/>
                </a:lnTo>
                <a:lnTo>
                  <a:pt x="685685" y="876300"/>
                </a:lnTo>
                <a:lnTo>
                  <a:pt x="690435" y="875030"/>
                </a:lnTo>
                <a:lnTo>
                  <a:pt x="686968" y="867410"/>
                </a:lnTo>
                <a:lnTo>
                  <a:pt x="692353" y="867410"/>
                </a:lnTo>
                <a:lnTo>
                  <a:pt x="693572" y="868680"/>
                </a:lnTo>
                <a:lnTo>
                  <a:pt x="696404" y="868680"/>
                </a:lnTo>
                <a:lnTo>
                  <a:pt x="694309" y="867410"/>
                </a:lnTo>
                <a:lnTo>
                  <a:pt x="690118" y="864870"/>
                </a:lnTo>
                <a:lnTo>
                  <a:pt x="696010" y="864870"/>
                </a:lnTo>
                <a:lnTo>
                  <a:pt x="695693" y="867410"/>
                </a:lnTo>
                <a:lnTo>
                  <a:pt x="696201" y="866140"/>
                </a:lnTo>
                <a:lnTo>
                  <a:pt x="697293" y="864870"/>
                </a:lnTo>
                <a:lnTo>
                  <a:pt x="698385" y="863600"/>
                </a:lnTo>
                <a:lnTo>
                  <a:pt x="699477" y="862330"/>
                </a:lnTo>
                <a:lnTo>
                  <a:pt x="704926" y="858520"/>
                </a:lnTo>
                <a:lnTo>
                  <a:pt x="704926" y="852170"/>
                </a:lnTo>
                <a:lnTo>
                  <a:pt x="704926" y="850900"/>
                </a:lnTo>
                <a:lnTo>
                  <a:pt x="709168" y="853440"/>
                </a:lnTo>
                <a:lnTo>
                  <a:pt x="709218" y="850900"/>
                </a:lnTo>
                <a:lnTo>
                  <a:pt x="709295" y="847090"/>
                </a:lnTo>
                <a:lnTo>
                  <a:pt x="713905" y="848360"/>
                </a:lnTo>
                <a:lnTo>
                  <a:pt x="713752" y="847090"/>
                </a:lnTo>
                <a:lnTo>
                  <a:pt x="713727" y="846874"/>
                </a:lnTo>
                <a:lnTo>
                  <a:pt x="713587" y="845820"/>
                </a:lnTo>
                <a:lnTo>
                  <a:pt x="714997" y="845820"/>
                </a:lnTo>
                <a:lnTo>
                  <a:pt x="713143" y="843280"/>
                </a:lnTo>
                <a:lnTo>
                  <a:pt x="717219" y="839470"/>
                </a:lnTo>
                <a:lnTo>
                  <a:pt x="724027" y="833120"/>
                </a:lnTo>
                <a:lnTo>
                  <a:pt x="733933" y="820420"/>
                </a:lnTo>
                <a:lnTo>
                  <a:pt x="743623" y="808990"/>
                </a:lnTo>
                <a:lnTo>
                  <a:pt x="753872" y="797560"/>
                </a:lnTo>
                <a:lnTo>
                  <a:pt x="756488" y="789940"/>
                </a:lnTo>
                <a:lnTo>
                  <a:pt x="762482" y="784860"/>
                </a:lnTo>
                <a:lnTo>
                  <a:pt x="769505" y="779780"/>
                </a:lnTo>
                <a:lnTo>
                  <a:pt x="775233" y="773430"/>
                </a:lnTo>
                <a:lnTo>
                  <a:pt x="775868" y="773430"/>
                </a:lnTo>
                <a:lnTo>
                  <a:pt x="776833" y="769620"/>
                </a:lnTo>
                <a:lnTo>
                  <a:pt x="779780" y="764540"/>
                </a:lnTo>
                <a:lnTo>
                  <a:pt x="783628" y="762000"/>
                </a:lnTo>
                <a:lnTo>
                  <a:pt x="783564" y="756920"/>
                </a:lnTo>
                <a:lnTo>
                  <a:pt x="799973" y="745490"/>
                </a:lnTo>
                <a:lnTo>
                  <a:pt x="814412" y="730250"/>
                </a:lnTo>
                <a:lnTo>
                  <a:pt x="828319" y="716280"/>
                </a:lnTo>
                <a:lnTo>
                  <a:pt x="843089" y="702310"/>
                </a:lnTo>
                <a:lnTo>
                  <a:pt x="844346" y="701040"/>
                </a:lnTo>
                <a:lnTo>
                  <a:pt x="850582" y="694690"/>
                </a:lnTo>
                <a:lnTo>
                  <a:pt x="857973" y="688340"/>
                </a:lnTo>
                <a:lnTo>
                  <a:pt x="865200" y="681990"/>
                </a:lnTo>
                <a:lnTo>
                  <a:pt x="870813" y="676910"/>
                </a:lnTo>
                <a:lnTo>
                  <a:pt x="872210" y="675640"/>
                </a:lnTo>
                <a:lnTo>
                  <a:pt x="872921" y="676910"/>
                </a:lnTo>
                <a:lnTo>
                  <a:pt x="875296" y="681990"/>
                </a:lnTo>
                <a:lnTo>
                  <a:pt x="877989" y="687070"/>
                </a:lnTo>
                <a:lnTo>
                  <a:pt x="880618" y="692150"/>
                </a:lnTo>
                <a:lnTo>
                  <a:pt x="880618" y="655091"/>
                </a:lnTo>
                <a:lnTo>
                  <a:pt x="879017" y="652780"/>
                </a:lnTo>
                <a:lnTo>
                  <a:pt x="874268" y="646430"/>
                </a:lnTo>
                <a:lnTo>
                  <a:pt x="869327" y="640080"/>
                </a:lnTo>
                <a:lnTo>
                  <a:pt x="866889" y="637540"/>
                </a:lnTo>
                <a:lnTo>
                  <a:pt x="864450" y="635000"/>
                </a:lnTo>
                <a:lnTo>
                  <a:pt x="864133" y="634669"/>
                </a:lnTo>
                <a:lnTo>
                  <a:pt x="864133" y="664210"/>
                </a:lnTo>
                <a:lnTo>
                  <a:pt x="863815" y="664210"/>
                </a:lnTo>
                <a:lnTo>
                  <a:pt x="863777" y="663651"/>
                </a:lnTo>
                <a:lnTo>
                  <a:pt x="864133" y="664210"/>
                </a:lnTo>
                <a:lnTo>
                  <a:pt x="864133" y="634669"/>
                </a:lnTo>
                <a:lnTo>
                  <a:pt x="863231" y="633730"/>
                </a:lnTo>
                <a:lnTo>
                  <a:pt x="857656" y="627380"/>
                </a:lnTo>
                <a:lnTo>
                  <a:pt x="851623" y="621030"/>
                </a:lnTo>
                <a:lnTo>
                  <a:pt x="845273" y="615950"/>
                </a:lnTo>
                <a:lnTo>
                  <a:pt x="843343" y="614616"/>
                </a:lnTo>
                <a:lnTo>
                  <a:pt x="842632" y="614210"/>
                </a:lnTo>
                <a:lnTo>
                  <a:pt x="843915" y="615137"/>
                </a:lnTo>
                <a:lnTo>
                  <a:pt x="850468" y="621030"/>
                </a:lnTo>
                <a:lnTo>
                  <a:pt x="855535" y="626110"/>
                </a:lnTo>
                <a:lnTo>
                  <a:pt x="860158" y="631190"/>
                </a:lnTo>
                <a:lnTo>
                  <a:pt x="862723" y="635000"/>
                </a:lnTo>
                <a:lnTo>
                  <a:pt x="862596" y="634923"/>
                </a:lnTo>
                <a:lnTo>
                  <a:pt x="862596" y="673100"/>
                </a:lnTo>
                <a:lnTo>
                  <a:pt x="857275" y="674370"/>
                </a:lnTo>
                <a:lnTo>
                  <a:pt x="852462" y="676910"/>
                </a:lnTo>
                <a:lnTo>
                  <a:pt x="855472" y="673100"/>
                </a:lnTo>
                <a:lnTo>
                  <a:pt x="858558" y="669290"/>
                </a:lnTo>
                <a:lnTo>
                  <a:pt x="861695" y="665480"/>
                </a:lnTo>
                <a:lnTo>
                  <a:pt x="862596" y="673100"/>
                </a:lnTo>
                <a:lnTo>
                  <a:pt x="862596" y="634923"/>
                </a:lnTo>
                <a:lnTo>
                  <a:pt x="858494" y="632460"/>
                </a:lnTo>
                <a:lnTo>
                  <a:pt x="855662" y="629399"/>
                </a:lnTo>
                <a:lnTo>
                  <a:pt x="855662" y="654050"/>
                </a:lnTo>
                <a:lnTo>
                  <a:pt x="845350" y="665480"/>
                </a:lnTo>
                <a:lnTo>
                  <a:pt x="835126" y="678180"/>
                </a:lnTo>
                <a:lnTo>
                  <a:pt x="825042" y="689610"/>
                </a:lnTo>
                <a:lnTo>
                  <a:pt x="815124" y="701040"/>
                </a:lnTo>
                <a:lnTo>
                  <a:pt x="813904" y="699770"/>
                </a:lnTo>
                <a:lnTo>
                  <a:pt x="792797" y="725170"/>
                </a:lnTo>
                <a:lnTo>
                  <a:pt x="747001" y="770890"/>
                </a:lnTo>
                <a:lnTo>
                  <a:pt x="725716" y="796290"/>
                </a:lnTo>
                <a:lnTo>
                  <a:pt x="712304" y="811403"/>
                </a:lnTo>
                <a:lnTo>
                  <a:pt x="712304" y="839470"/>
                </a:lnTo>
                <a:lnTo>
                  <a:pt x="711212" y="842010"/>
                </a:lnTo>
                <a:lnTo>
                  <a:pt x="710057" y="843280"/>
                </a:lnTo>
                <a:lnTo>
                  <a:pt x="709104" y="845820"/>
                </a:lnTo>
                <a:lnTo>
                  <a:pt x="708837" y="845820"/>
                </a:lnTo>
                <a:lnTo>
                  <a:pt x="708583" y="844550"/>
                </a:lnTo>
                <a:lnTo>
                  <a:pt x="708266" y="844550"/>
                </a:lnTo>
                <a:lnTo>
                  <a:pt x="709676" y="843280"/>
                </a:lnTo>
                <a:lnTo>
                  <a:pt x="710958" y="842010"/>
                </a:lnTo>
                <a:lnTo>
                  <a:pt x="712304" y="839470"/>
                </a:lnTo>
                <a:lnTo>
                  <a:pt x="712304" y="811403"/>
                </a:lnTo>
                <a:lnTo>
                  <a:pt x="703173" y="821690"/>
                </a:lnTo>
                <a:lnTo>
                  <a:pt x="702691" y="822350"/>
                </a:lnTo>
                <a:lnTo>
                  <a:pt x="702691" y="852170"/>
                </a:lnTo>
                <a:lnTo>
                  <a:pt x="700506" y="855980"/>
                </a:lnTo>
                <a:lnTo>
                  <a:pt x="697420" y="859790"/>
                </a:lnTo>
                <a:lnTo>
                  <a:pt x="694029" y="863600"/>
                </a:lnTo>
                <a:lnTo>
                  <a:pt x="702691" y="852170"/>
                </a:lnTo>
                <a:lnTo>
                  <a:pt x="702691" y="822350"/>
                </a:lnTo>
                <a:lnTo>
                  <a:pt x="662152" y="877570"/>
                </a:lnTo>
                <a:lnTo>
                  <a:pt x="639178" y="904240"/>
                </a:lnTo>
                <a:lnTo>
                  <a:pt x="622998" y="919480"/>
                </a:lnTo>
                <a:lnTo>
                  <a:pt x="609663" y="939800"/>
                </a:lnTo>
                <a:lnTo>
                  <a:pt x="596531" y="958850"/>
                </a:lnTo>
                <a:lnTo>
                  <a:pt x="580999" y="974090"/>
                </a:lnTo>
                <a:lnTo>
                  <a:pt x="550418" y="1000760"/>
                </a:lnTo>
                <a:lnTo>
                  <a:pt x="524751" y="1032510"/>
                </a:lnTo>
                <a:lnTo>
                  <a:pt x="504037" y="1062990"/>
                </a:lnTo>
                <a:lnTo>
                  <a:pt x="503161" y="1062990"/>
                </a:lnTo>
                <a:lnTo>
                  <a:pt x="503161" y="1064260"/>
                </a:lnTo>
                <a:lnTo>
                  <a:pt x="502310" y="1065530"/>
                </a:lnTo>
                <a:lnTo>
                  <a:pt x="482219" y="1099693"/>
                </a:lnTo>
                <a:lnTo>
                  <a:pt x="482219" y="1130300"/>
                </a:lnTo>
                <a:lnTo>
                  <a:pt x="476834" y="1135380"/>
                </a:lnTo>
                <a:lnTo>
                  <a:pt x="471601" y="1139190"/>
                </a:lnTo>
                <a:lnTo>
                  <a:pt x="466496" y="1144270"/>
                </a:lnTo>
                <a:lnTo>
                  <a:pt x="461505" y="1149350"/>
                </a:lnTo>
                <a:lnTo>
                  <a:pt x="460933" y="1149350"/>
                </a:lnTo>
                <a:lnTo>
                  <a:pt x="462114" y="1148080"/>
                </a:lnTo>
                <a:lnTo>
                  <a:pt x="465670" y="1144270"/>
                </a:lnTo>
                <a:lnTo>
                  <a:pt x="469849" y="1137920"/>
                </a:lnTo>
                <a:lnTo>
                  <a:pt x="471830" y="1132840"/>
                </a:lnTo>
                <a:lnTo>
                  <a:pt x="472541" y="1131570"/>
                </a:lnTo>
                <a:lnTo>
                  <a:pt x="473887" y="1130300"/>
                </a:lnTo>
                <a:lnTo>
                  <a:pt x="477354" y="1131570"/>
                </a:lnTo>
                <a:lnTo>
                  <a:pt x="479983" y="1131570"/>
                </a:lnTo>
                <a:lnTo>
                  <a:pt x="482219" y="1130300"/>
                </a:lnTo>
                <a:lnTo>
                  <a:pt x="482219" y="1099693"/>
                </a:lnTo>
                <a:lnTo>
                  <a:pt x="481393" y="1101090"/>
                </a:lnTo>
                <a:lnTo>
                  <a:pt x="470928" y="1111250"/>
                </a:lnTo>
                <a:lnTo>
                  <a:pt x="461162" y="1123950"/>
                </a:lnTo>
                <a:lnTo>
                  <a:pt x="451891" y="1135380"/>
                </a:lnTo>
                <a:lnTo>
                  <a:pt x="442899" y="1148080"/>
                </a:lnTo>
                <a:lnTo>
                  <a:pt x="435597" y="1148080"/>
                </a:lnTo>
                <a:lnTo>
                  <a:pt x="427888" y="1146810"/>
                </a:lnTo>
                <a:lnTo>
                  <a:pt x="418909" y="1145540"/>
                </a:lnTo>
                <a:lnTo>
                  <a:pt x="419836" y="1146810"/>
                </a:lnTo>
                <a:lnTo>
                  <a:pt x="401828" y="1146810"/>
                </a:lnTo>
                <a:lnTo>
                  <a:pt x="389407" y="1145540"/>
                </a:lnTo>
                <a:lnTo>
                  <a:pt x="394627" y="1139190"/>
                </a:lnTo>
                <a:lnTo>
                  <a:pt x="405053" y="1126490"/>
                </a:lnTo>
                <a:lnTo>
                  <a:pt x="406095" y="1125220"/>
                </a:lnTo>
                <a:lnTo>
                  <a:pt x="424180" y="1107440"/>
                </a:lnTo>
                <a:lnTo>
                  <a:pt x="443166" y="1089660"/>
                </a:lnTo>
                <a:lnTo>
                  <a:pt x="453631" y="1080770"/>
                </a:lnTo>
                <a:lnTo>
                  <a:pt x="462597" y="1073150"/>
                </a:lnTo>
                <a:lnTo>
                  <a:pt x="464324" y="1066800"/>
                </a:lnTo>
                <a:lnTo>
                  <a:pt x="464350" y="1063244"/>
                </a:lnTo>
                <a:lnTo>
                  <a:pt x="464350" y="1064260"/>
                </a:lnTo>
                <a:lnTo>
                  <a:pt x="503161" y="1064260"/>
                </a:lnTo>
                <a:lnTo>
                  <a:pt x="503161" y="1062990"/>
                </a:lnTo>
                <a:lnTo>
                  <a:pt x="464350" y="1062990"/>
                </a:lnTo>
                <a:lnTo>
                  <a:pt x="464388" y="1057910"/>
                </a:lnTo>
                <a:lnTo>
                  <a:pt x="465734" y="1050290"/>
                </a:lnTo>
                <a:lnTo>
                  <a:pt x="466509" y="1050290"/>
                </a:lnTo>
                <a:lnTo>
                  <a:pt x="467207" y="1051560"/>
                </a:lnTo>
                <a:lnTo>
                  <a:pt x="467372" y="1051560"/>
                </a:lnTo>
                <a:lnTo>
                  <a:pt x="468490" y="1050290"/>
                </a:lnTo>
                <a:lnTo>
                  <a:pt x="470725" y="1047750"/>
                </a:lnTo>
                <a:lnTo>
                  <a:pt x="481279" y="1040130"/>
                </a:lnTo>
                <a:lnTo>
                  <a:pt x="485749" y="1036320"/>
                </a:lnTo>
                <a:lnTo>
                  <a:pt x="486333" y="1036320"/>
                </a:lnTo>
                <a:lnTo>
                  <a:pt x="486206" y="1036891"/>
                </a:lnTo>
                <a:lnTo>
                  <a:pt x="486067" y="1037590"/>
                </a:lnTo>
                <a:lnTo>
                  <a:pt x="487032" y="1036320"/>
                </a:lnTo>
                <a:lnTo>
                  <a:pt x="489927" y="1032510"/>
                </a:lnTo>
                <a:lnTo>
                  <a:pt x="500176" y="1024890"/>
                </a:lnTo>
                <a:lnTo>
                  <a:pt x="503834" y="1018540"/>
                </a:lnTo>
                <a:lnTo>
                  <a:pt x="505256" y="1018540"/>
                </a:lnTo>
                <a:lnTo>
                  <a:pt x="507885" y="1013460"/>
                </a:lnTo>
                <a:lnTo>
                  <a:pt x="509104" y="1014730"/>
                </a:lnTo>
                <a:lnTo>
                  <a:pt x="510692" y="1015847"/>
                </a:lnTo>
                <a:lnTo>
                  <a:pt x="512838" y="1013460"/>
                </a:lnTo>
                <a:lnTo>
                  <a:pt x="546023" y="976630"/>
                </a:lnTo>
                <a:lnTo>
                  <a:pt x="582790" y="933450"/>
                </a:lnTo>
                <a:lnTo>
                  <a:pt x="619950" y="890270"/>
                </a:lnTo>
                <a:lnTo>
                  <a:pt x="640041" y="868680"/>
                </a:lnTo>
                <a:lnTo>
                  <a:pt x="658939" y="848360"/>
                </a:lnTo>
                <a:lnTo>
                  <a:pt x="658228" y="850900"/>
                </a:lnTo>
                <a:lnTo>
                  <a:pt x="659841" y="848360"/>
                </a:lnTo>
                <a:lnTo>
                  <a:pt x="666254" y="838200"/>
                </a:lnTo>
                <a:lnTo>
                  <a:pt x="666826" y="839470"/>
                </a:lnTo>
                <a:lnTo>
                  <a:pt x="666699" y="839470"/>
                </a:lnTo>
                <a:lnTo>
                  <a:pt x="666508" y="840740"/>
                </a:lnTo>
                <a:lnTo>
                  <a:pt x="669137" y="838200"/>
                </a:lnTo>
                <a:lnTo>
                  <a:pt x="677011" y="830580"/>
                </a:lnTo>
                <a:lnTo>
                  <a:pt x="686346" y="820420"/>
                </a:lnTo>
                <a:lnTo>
                  <a:pt x="695312" y="808990"/>
                </a:lnTo>
                <a:lnTo>
                  <a:pt x="704735" y="798830"/>
                </a:lnTo>
                <a:lnTo>
                  <a:pt x="705319" y="798830"/>
                </a:lnTo>
                <a:lnTo>
                  <a:pt x="704608" y="802640"/>
                </a:lnTo>
                <a:lnTo>
                  <a:pt x="707047" y="801370"/>
                </a:lnTo>
                <a:lnTo>
                  <a:pt x="708888" y="798830"/>
                </a:lnTo>
                <a:lnTo>
                  <a:pt x="712558" y="793750"/>
                </a:lnTo>
                <a:lnTo>
                  <a:pt x="723404" y="784860"/>
                </a:lnTo>
                <a:lnTo>
                  <a:pt x="724242" y="778510"/>
                </a:lnTo>
                <a:lnTo>
                  <a:pt x="726935" y="778510"/>
                </a:lnTo>
                <a:lnTo>
                  <a:pt x="726541" y="781050"/>
                </a:lnTo>
                <a:lnTo>
                  <a:pt x="728738" y="778510"/>
                </a:lnTo>
                <a:lnTo>
                  <a:pt x="764667" y="737870"/>
                </a:lnTo>
                <a:lnTo>
                  <a:pt x="795223" y="707390"/>
                </a:lnTo>
                <a:lnTo>
                  <a:pt x="805573" y="697230"/>
                </a:lnTo>
                <a:lnTo>
                  <a:pt x="814654" y="683260"/>
                </a:lnTo>
                <a:lnTo>
                  <a:pt x="825500" y="670560"/>
                </a:lnTo>
                <a:lnTo>
                  <a:pt x="837336" y="657860"/>
                </a:lnTo>
                <a:lnTo>
                  <a:pt x="849376" y="646430"/>
                </a:lnTo>
                <a:lnTo>
                  <a:pt x="853427" y="651510"/>
                </a:lnTo>
                <a:lnTo>
                  <a:pt x="855662" y="654050"/>
                </a:lnTo>
                <a:lnTo>
                  <a:pt x="855662" y="629399"/>
                </a:lnTo>
                <a:lnTo>
                  <a:pt x="851446" y="624840"/>
                </a:lnTo>
                <a:lnTo>
                  <a:pt x="849096" y="622300"/>
                </a:lnTo>
                <a:lnTo>
                  <a:pt x="842899" y="617740"/>
                </a:lnTo>
                <a:lnTo>
                  <a:pt x="842899" y="638810"/>
                </a:lnTo>
                <a:lnTo>
                  <a:pt x="836231" y="646430"/>
                </a:lnTo>
                <a:lnTo>
                  <a:pt x="833221" y="650240"/>
                </a:lnTo>
                <a:lnTo>
                  <a:pt x="819531" y="664210"/>
                </a:lnTo>
                <a:lnTo>
                  <a:pt x="791629" y="692150"/>
                </a:lnTo>
                <a:lnTo>
                  <a:pt x="786244" y="697966"/>
                </a:lnTo>
                <a:lnTo>
                  <a:pt x="784961" y="699617"/>
                </a:lnTo>
                <a:lnTo>
                  <a:pt x="785761" y="698500"/>
                </a:lnTo>
                <a:lnTo>
                  <a:pt x="786244" y="697966"/>
                </a:lnTo>
                <a:lnTo>
                  <a:pt x="797636" y="683260"/>
                </a:lnTo>
                <a:lnTo>
                  <a:pt x="811733" y="668020"/>
                </a:lnTo>
                <a:lnTo>
                  <a:pt x="826693" y="652780"/>
                </a:lnTo>
                <a:lnTo>
                  <a:pt x="842073" y="637540"/>
                </a:lnTo>
                <a:lnTo>
                  <a:pt x="842327" y="637540"/>
                </a:lnTo>
                <a:lnTo>
                  <a:pt x="842581" y="638810"/>
                </a:lnTo>
                <a:lnTo>
                  <a:pt x="842899" y="638810"/>
                </a:lnTo>
                <a:lnTo>
                  <a:pt x="842899" y="617740"/>
                </a:lnTo>
                <a:lnTo>
                  <a:pt x="840473" y="615950"/>
                </a:lnTo>
                <a:lnTo>
                  <a:pt x="834504" y="611212"/>
                </a:lnTo>
                <a:lnTo>
                  <a:pt x="834504" y="631190"/>
                </a:lnTo>
                <a:lnTo>
                  <a:pt x="812304" y="655320"/>
                </a:lnTo>
                <a:lnTo>
                  <a:pt x="789406" y="679450"/>
                </a:lnTo>
                <a:lnTo>
                  <a:pt x="784720" y="684593"/>
                </a:lnTo>
                <a:lnTo>
                  <a:pt x="784720" y="699617"/>
                </a:lnTo>
                <a:lnTo>
                  <a:pt x="777544" y="707390"/>
                </a:lnTo>
                <a:lnTo>
                  <a:pt x="780034" y="704481"/>
                </a:lnTo>
                <a:lnTo>
                  <a:pt x="781773" y="701040"/>
                </a:lnTo>
                <a:lnTo>
                  <a:pt x="783691" y="698500"/>
                </a:lnTo>
                <a:lnTo>
                  <a:pt x="784720" y="699617"/>
                </a:lnTo>
                <a:lnTo>
                  <a:pt x="784720" y="684593"/>
                </a:lnTo>
                <a:lnTo>
                  <a:pt x="767372" y="703580"/>
                </a:lnTo>
                <a:lnTo>
                  <a:pt x="747776" y="727710"/>
                </a:lnTo>
                <a:lnTo>
                  <a:pt x="715302" y="762000"/>
                </a:lnTo>
                <a:lnTo>
                  <a:pt x="682002" y="796290"/>
                </a:lnTo>
                <a:lnTo>
                  <a:pt x="648639" y="833120"/>
                </a:lnTo>
                <a:lnTo>
                  <a:pt x="616026" y="868680"/>
                </a:lnTo>
                <a:lnTo>
                  <a:pt x="614870" y="867410"/>
                </a:lnTo>
                <a:lnTo>
                  <a:pt x="589026" y="895350"/>
                </a:lnTo>
                <a:lnTo>
                  <a:pt x="561619" y="920750"/>
                </a:lnTo>
                <a:lnTo>
                  <a:pt x="534085" y="947420"/>
                </a:lnTo>
                <a:lnTo>
                  <a:pt x="507885" y="974090"/>
                </a:lnTo>
                <a:lnTo>
                  <a:pt x="480199" y="1003300"/>
                </a:lnTo>
                <a:lnTo>
                  <a:pt x="454406" y="1035050"/>
                </a:lnTo>
                <a:lnTo>
                  <a:pt x="431101" y="1062342"/>
                </a:lnTo>
                <a:lnTo>
                  <a:pt x="431101" y="1083310"/>
                </a:lnTo>
                <a:lnTo>
                  <a:pt x="430784" y="1084567"/>
                </a:lnTo>
                <a:lnTo>
                  <a:pt x="424980" y="1090930"/>
                </a:lnTo>
                <a:lnTo>
                  <a:pt x="418960" y="1098550"/>
                </a:lnTo>
                <a:lnTo>
                  <a:pt x="412635" y="1104900"/>
                </a:lnTo>
                <a:lnTo>
                  <a:pt x="405892" y="1109980"/>
                </a:lnTo>
                <a:lnTo>
                  <a:pt x="400659" y="1113790"/>
                </a:lnTo>
                <a:lnTo>
                  <a:pt x="395528" y="1117600"/>
                </a:lnTo>
                <a:lnTo>
                  <a:pt x="390499" y="1121410"/>
                </a:lnTo>
                <a:lnTo>
                  <a:pt x="385559" y="1126490"/>
                </a:lnTo>
                <a:lnTo>
                  <a:pt x="385940" y="1122680"/>
                </a:lnTo>
                <a:lnTo>
                  <a:pt x="386397" y="1118870"/>
                </a:lnTo>
                <a:lnTo>
                  <a:pt x="387032" y="1116330"/>
                </a:lnTo>
                <a:lnTo>
                  <a:pt x="388454" y="1116330"/>
                </a:lnTo>
                <a:lnTo>
                  <a:pt x="392620" y="1111250"/>
                </a:lnTo>
                <a:lnTo>
                  <a:pt x="401853" y="1108710"/>
                </a:lnTo>
                <a:lnTo>
                  <a:pt x="406984" y="1102360"/>
                </a:lnTo>
                <a:lnTo>
                  <a:pt x="407555" y="1102360"/>
                </a:lnTo>
                <a:lnTo>
                  <a:pt x="407238" y="1103630"/>
                </a:lnTo>
                <a:lnTo>
                  <a:pt x="408546" y="1102360"/>
                </a:lnTo>
                <a:lnTo>
                  <a:pt x="411149" y="1099820"/>
                </a:lnTo>
                <a:lnTo>
                  <a:pt x="416306" y="1096010"/>
                </a:lnTo>
                <a:lnTo>
                  <a:pt x="421411" y="1090930"/>
                </a:lnTo>
                <a:lnTo>
                  <a:pt x="425132" y="1085850"/>
                </a:lnTo>
                <a:lnTo>
                  <a:pt x="426542" y="1085850"/>
                </a:lnTo>
                <a:lnTo>
                  <a:pt x="429247" y="1080770"/>
                </a:lnTo>
                <a:lnTo>
                  <a:pt x="430072" y="1082040"/>
                </a:lnTo>
                <a:lnTo>
                  <a:pt x="431101" y="1083310"/>
                </a:lnTo>
                <a:lnTo>
                  <a:pt x="431101" y="1062342"/>
                </a:lnTo>
                <a:lnTo>
                  <a:pt x="430542" y="1062990"/>
                </a:lnTo>
                <a:lnTo>
                  <a:pt x="429450" y="1062990"/>
                </a:lnTo>
                <a:lnTo>
                  <a:pt x="429450" y="1064260"/>
                </a:lnTo>
                <a:lnTo>
                  <a:pt x="428371" y="1065530"/>
                </a:lnTo>
                <a:lnTo>
                  <a:pt x="399923" y="1093470"/>
                </a:lnTo>
                <a:lnTo>
                  <a:pt x="388277" y="1102360"/>
                </a:lnTo>
                <a:lnTo>
                  <a:pt x="377698" y="1113790"/>
                </a:lnTo>
                <a:lnTo>
                  <a:pt x="367792" y="1126490"/>
                </a:lnTo>
                <a:lnTo>
                  <a:pt x="358165" y="1139190"/>
                </a:lnTo>
                <a:lnTo>
                  <a:pt x="340271" y="1135380"/>
                </a:lnTo>
                <a:lnTo>
                  <a:pt x="335724" y="1134110"/>
                </a:lnTo>
                <a:lnTo>
                  <a:pt x="326224" y="1131570"/>
                </a:lnTo>
                <a:lnTo>
                  <a:pt x="331012" y="1125220"/>
                </a:lnTo>
                <a:lnTo>
                  <a:pt x="333286" y="1122680"/>
                </a:lnTo>
                <a:lnTo>
                  <a:pt x="335559" y="1120140"/>
                </a:lnTo>
                <a:lnTo>
                  <a:pt x="339636" y="1113790"/>
                </a:lnTo>
                <a:lnTo>
                  <a:pt x="342138" y="1109980"/>
                </a:lnTo>
                <a:lnTo>
                  <a:pt x="342963" y="1108710"/>
                </a:lnTo>
                <a:lnTo>
                  <a:pt x="345020" y="1107440"/>
                </a:lnTo>
                <a:lnTo>
                  <a:pt x="347141" y="1104900"/>
                </a:lnTo>
                <a:lnTo>
                  <a:pt x="349250" y="1103630"/>
                </a:lnTo>
                <a:lnTo>
                  <a:pt x="355282" y="1103630"/>
                </a:lnTo>
                <a:lnTo>
                  <a:pt x="358495" y="1099820"/>
                </a:lnTo>
                <a:lnTo>
                  <a:pt x="363689" y="1097280"/>
                </a:lnTo>
                <a:lnTo>
                  <a:pt x="365544" y="1092200"/>
                </a:lnTo>
                <a:lnTo>
                  <a:pt x="369785" y="1087120"/>
                </a:lnTo>
                <a:lnTo>
                  <a:pt x="370954" y="1085850"/>
                </a:lnTo>
                <a:lnTo>
                  <a:pt x="374459" y="1082040"/>
                </a:lnTo>
                <a:lnTo>
                  <a:pt x="384962" y="1073150"/>
                </a:lnTo>
                <a:lnTo>
                  <a:pt x="386461" y="1071880"/>
                </a:lnTo>
                <a:lnTo>
                  <a:pt x="392493" y="1068070"/>
                </a:lnTo>
                <a:lnTo>
                  <a:pt x="397014" y="1064260"/>
                </a:lnTo>
                <a:lnTo>
                  <a:pt x="398500" y="1064260"/>
                </a:lnTo>
                <a:lnTo>
                  <a:pt x="429450" y="1064260"/>
                </a:lnTo>
                <a:lnTo>
                  <a:pt x="429450" y="1062990"/>
                </a:lnTo>
                <a:lnTo>
                  <a:pt x="398513" y="1062990"/>
                </a:lnTo>
                <a:lnTo>
                  <a:pt x="399288" y="1060450"/>
                </a:lnTo>
                <a:lnTo>
                  <a:pt x="399796" y="1057910"/>
                </a:lnTo>
                <a:lnTo>
                  <a:pt x="400189" y="1055370"/>
                </a:lnTo>
                <a:lnTo>
                  <a:pt x="401078" y="1055370"/>
                </a:lnTo>
                <a:lnTo>
                  <a:pt x="404317" y="1050290"/>
                </a:lnTo>
                <a:lnTo>
                  <a:pt x="407835" y="1043940"/>
                </a:lnTo>
                <a:lnTo>
                  <a:pt x="409702" y="1041400"/>
                </a:lnTo>
                <a:lnTo>
                  <a:pt x="411568" y="1038860"/>
                </a:lnTo>
                <a:lnTo>
                  <a:pt x="413512" y="1036320"/>
                </a:lnTo>
                <a:lnTo>
                  <a:pt x="415455" y="1033780"/>
                </a:lnTo>
                <a:lnTo>
                  <a:pt x="417893" y="1032510"/>
                </a:lnTo>
                <a:lnTo>
                  <a:pt x="420128" y="1031240"/>
                </a:lnTo>
                <a:lnTo>
                  <a:pt x="421932" y="1028700"/>
                </a:lnTo>
                <a:lnTo>
                  <a:pt x="422503" y="1028700"/>
                </a:lnTo>
                <a:lnTo>
                  <a:pt x="422122" y="1031240"/>
                </a:lnTo>
                <a:lnTo>
                  <a:pt x="423379" y="1028700"/>
                </a:lnTo>
                <a:lnTo>
                  <a:pt x="425907" y="1023620"/>
                </a:lnTo>
                <a:lnTo>
                  <a:pt x="436422" y="1022350"/>
                </a:lnTo>
                <a:lnTo>
                  <a:pt x="439953" y="1013460"/>
                </a:lnTo>
                <a:lnTo>
                  <a:pt x="441299" y="1013460"/>
                </a:lnTo>
                <a:lnTo>
                  <a:pt x="441972" y="1012190"/>
                </a:lnTo>
                <a:lnTo>
                  <a:pt x="443992" y="1008380"/>
                </a:lnTo>
                <a:lnTo>
                  <a:pt x="446354" y="1011491"/>
                </a:lnTo>
                <a:lnTo>
                  <a:pt x="449668" y="1008380"/>
                </a:lnTo>
                <a:lnTo>
                  <a:pt x="463207" y="995680"/>
                </a:lnTo>
                <a:lnTo>
                  <a:pt x="464553" y="994410"/>
                </a:lnTo>
                <a:lnTo>
                  <a:pt x="484428" y="972820"/>
                </a:lnTo>
                <a:lnTo>
                  <a:pt x="504050" y="952500"/>
                </a:lnTo>
                <a:lnTo>
                  <a:pt x="513245" y="942340"/>
                </a:lnTo>
                <a:lnTo>
                  <a:pt x="523595" y="930910"/>
                </a:lnTo>
                <a:lnTo>
                  <a:pt x="529539" y="928370"/>
                </a:lnTo>
                <a:lnTo>
                  <a:pt x="535470" y="925830"/>
                </a:lnTo>
                <a:lnTo>
                  <a:pt x="579462" y="899160"/>
                </a:lnTo>
                <a:lnTo>
                  <a:pt x="599516" y="876300"/>
                </a:lnTo>
                <a:lnTo>
                  <a:pt x="604926" y="868680"/>
                </a:lnTo>
                <a:lnTo>
                  <a:pt x="613270" y="853440"/>
                </a:lnTo>
                <a:lnTo>
                  <a:pt x="613968" y="852170"/>
                </a:lnTo>
                <a:lnTo>
                  <a:pt x="619747" y="833120"/>
                </a:lnTo>
                <a:lnTo>
                  <a:pt x="629018" y="822960"/>
                </a:lnTo>
                <a:lnTo>
                  <a:pt x="633768" y="817880"/>
                </a:lnTo>
                <a:lnTo>
                  <a:pt x="638733" y="812800"/>
                </a:lnTo>
                <a:lnTo>
                  <a:pt x="639241" y="812800"/>
                </a:lnTo>
                <a:lnTo>
                  <a:pt x="638543" y="816610"/>
                </a:lnTo>
                <a:lnTo>
                  <a:pt x="640981" y="815340"/>
                </a:lnTo>
                <a:lnTo>
                  <a:pt x="643153" y="812800"/>
                </a:lnTo>
                <a:lnTo>
                  <a:pt x="646404" y="808990"/>
                </a:lnTo>
                <a:lnTo>
                  <a:pt x="657009" y="800100"/>
                </a:lnTo>
                <a:lnTo>
                  <a:pt x="657847" y="793750"/>
                </a:lnTo>
                <a:lnTo>
                  <a:pt x="658622" y="793750"/>
                </a:lnTo>
                <a:lnTo>
                  <a:pt x="660476" y="795020"/>
                </a:lnTo>
                <a:lnTo>
                  <a:pt x="660095" y="796290"/>
                </a:lnTo>
                <a:lnTo>
                  <a:pt x="662368" y="793750"/>
                </a:lnTo>
                <a:lnTo>
                  <a:pt x="678243" y="775970"/>
                </a:lnTo>
                <a:lnTo>
                  <a:pt x="696061" y="758190"/>
                </a:lnTo>
                <a:lnTo>
                  <a:pt x="697331" y="756920"/>
                </a:lnTo>
                <a:lnTo>
                  <a:pt x="717105" y="737870"/>
                </a:lnTo>
                <a:lnTo>
                  <a:pt x="737323" y="720090"/>
                </a:lnTo>
                <a:lnTo>
                  <a:pt x="751192" y="701040"/>
                </a:lnTo>
                <a:lnTo>
                  <a:pt x="768032" y="683260"/>
                </a:lnTo>
                <a:lnTo>
                  <a:pt x="785279" y="666750"/>
                </a:lnTo>
                <a:lnTo>
                  <a:pt x="796353" y="652780"/>
                </a:lnTo>
                <a:lnTo>
                  <a:pt x="800379" y="647700"/>
                </a:lnTo>
                <a:lnTo>
                  <a:pt x="801535" y="648970"/>
                </a:lnTo>
                <a:lnTo>
                  <a:pt x="802576" y="647700"/>
                </a:lnTo>
                <a:lnTo>
                  <a:pt x="806742" y="642620"/>
                </a:lnTo>
                <a:lnTo>
                  <a:pt x="812241" y="636270"/>
                </a:lnTo>
                <a:lnTo>
                  <a:pt x="817981" y="631190"/>
                </a:lnTo>
                <a:lnTo>
                  <a:pt x="823912" y="624840"/>
                </a:lnTo>
                <a:lnTo>
                  <a:pt x="826731" y="626110"/>
                </a:lnTo>
                <a:lnTo>
                  <a:pt x="829500" y="627380"/>
                </a:lnTo>
                <a:lnTo>
                  <a:pt x="832065" y="629920"/>
                </a:lnTo>
                <a:lnTo>
                  <a:pt x="832954" y="629920"/>
                </a:lnTo>
                <a:lnTo>
                  <a:pt x="833666" y="631190"/>
                </a:lnTo>
                <a:lnTo>
                  <a:pt x="834504" y="631190"/>
                </a:lnTo>
                <a:lnTo>
                  <a:pt x="834504" y="611212"/>
                </a:lnTo>
                <a:lnTo>
                  <a:pt x="832485" y="609600"/>
                </a:lnTo>
                <a:lnTo>
                  <a:pt x="825004" y="605790"/>
                </a:lnTo>
                <a:lnTo>
                  <a:pt x="821410" y="603250"/>
                </a:lnTo>
                <a:lnTo>
                  <a:pt x="819619" y="601980"/>
                </a:lnTo>
                <a:lnTo>
                  <a:pt x="814489" y="599440"/>
                </a:lnTo>
                <a:lnTo>
                  <a:pt x="808964" y="596900"/>
                </a:lnTo>
                <a:lnTo>
                  <a:pt x="807008" y="595630"/>
                </a:lnTo>
                <a:lnTo>
                  <a:pt x="805053" y="594360"/>
                </a:lnTo>
                <a:lnTo>
                  <a:pt x="804799" y="594182"/>
                </a:lnTo>
                <a:lnTo>
                  <a:pt x="804799" y="595630"/>
                </a:lnTo>
                <a:lnTo>
                  <a:pt x="802551" y="594741"/>
                </a:lnTo>
                <a:lnTo>
                  <a:pt x="802551" y="610870"/>
                </a:lnTo>
                <a:lnTo>
                  <a:pt x="784212" y="630720"/>
                </a:lnTo>
                <a:lnTo>
                  <a:pt x="784212" y="652780"/>
                </a:lnTo>
                <a:lnTo>
                  <a:pt x="778941" y="657860"/>
                </a:lnTo>
                <a:lnTo>
                  <a:pt x="773823" y="664210"/>
                </a:lnTo>
                <a:lnTo>
                  <a:pt x="768896" y="669290"/>
                </a:lnTo>
                <a:lnTo>
                  <a:pt x="764197" y="675640"/>
                </a:lnTo>
                <a:lnTo>
                  <a:pt x="743483" y="694690"/>
                </a:lnTo>
                <a:lnTo>
                  <a:pt x="740079" y="697966"/>
                </a:lnTo>
                <a:lnTo>
                  <a:pt x="740727" y="697230"/>
                </a:lnTo>
                <a:lnTo>
                  <a:pt x="739521" y="698309"/>
                </a:lnTo>
                <a:lnTo>
                  <a:pt x="739521" y="698500"/>
                </a:lnTo>
                <a:lnTo>
                  <a:pt x="726008" y="711504"/>
                </a:lnTo>
                <a:lnTo>
                  <a:pt x="726249" y="711200"/>
                </a:lnTo>
                <a:lnTo>
                  <a:pt x="729259" y="707390"/>
                </a:lnTo>
                <a:lnTo>
                  <a:pt x="735037" y="702310"/>
                </a:lnTo>
                <a:lnTo>
                  <a:pt x="738047" y="699617"/>
                </a:lnTo>
                <a:lnTo>
                  <a:pt x="739419" y="698500"/>
                </a:lnTo>
                <a:lnTo>
                  <a:pt x="739521" y="698309"/>
                </a:lnTo>
                <a:lnTo>
                  <a:pt x="739508" y="697230"/>
                </a:lnTo>
                <a:lnTo>
                  <a:pt x="739584" y="695883"/>
                </a:lnTo>
                <a:lnTo>
                  <a:pt x="739660" y="694690"/>
                </a:lnTo>
                <a:lnTo>
                  <a:pt x="739749" y="693420"/>
                </a:lnTo>
                <a:lnTo>
                  <a:pt x="739825" y="692150"/>
                </a:lnTo>
                <a:lnTo>
                  <a:pt x="740524" y="692150"/>
                </a:lnTo>
                <a:lnTo>
                  <a:pt x="742454" y="693420"/>
                </a:lnTo>
                <a:lnTo>
                  <a:pt x="742137" y="694690"/>
                </a:lnTo>
                <a:lnTo>
                  <a:pt x="744181" y="692150"/>
                </a:lnTo>
                <a:lnTo>
                  <a:pt x="747255" y="688340"/>
                </a:lnTo>
                <a:lnTo>
                  <a:pt x="752487" y="681990"/>
                </a:lnTo>
                <a:lnTo>
                  <a:pt x="757821" y="676910"/>
                </a:lnTo>
                <a:lnTo>
                  <a:pt x="763231" y="670560"/>
                </a:lnTo>
                <a:lnTo>
                  <a:pt x="784212" y="652780"/>
                </a:lnTo>
                <a:lnTo>
                  <a:pt x="784212" y="630720"/>
                </a:lnTo>
                <a:lnTo>
                  <a:pt x="770851" y="645160"/>
                </a:lnTo>
                <a:lnTo>
                  <a:pt x="760222" y="655320"/>
                </a:lnTo>
                <a:lnTo>
                  <a:pt x="757072" y="657860"/>
                </a:lnTo>
                <a:lnTo>
                  <a:pt x="750925" y="662940"/>
                </a:lnTo>
                <a:lnTo>
                  <a:pt x="735749" y="680720"/>
                </a:lnTo>
                <a:lnTo>
                  <a:pt x="722985" y="692518"/>
                </a:lnTo>
                <a:lnTo>
                  <a:pt x="722985" y="714413"/>
                </a:lnTo>
                <a:lnTo>
                  <a:pt x="722363" y="715010"/>
                </a:lnTo>
                <a:lnTo>
                  <a:pt x="679653" y="758190"/>
                </a:lnTo>
                <a:lnTo>
                  <a:pt x="681113" y="755650"/>
                </a:lnTo>
                <a:lnTo>
                  <a:pt x="686193" y="746760"/>
                </a:lnTo>
                <a:lnTo>
                  <a:pt x="686841" y="748030"/>
                </a:lnTo>
                <a:lnTo>
                  <a:pt x="686650" y="748030"/>
                </a:lnTo>
                <a:lnTo>
                  <a:pt x="686523" y="749300"/>
                </a:lnTo>
                <a:lnTo>
                  <a:pt x="689317" y="746760"/>
                </a:lnTo>
                <a:lnTo>
                  <a:pt x="696302" y="740410"/>
                </a:lnTo>
                <a:lnTo>
                  <a:pt x="704913" y="730250"/>
                </a:lnTo>
                <a:lnTo>
                  <a:pt x="713168" y="720090"/>
                </a:lnTo>
                <a:lnTo>
                  <a:pt x="721868" y="711200"/>
                </a:lnTo>
                <a:lnTo>
                  <a:pt x="722439" y="711200"/>
                </a:lnTo>
                <a:lnTo>
                  <a:pt x="722401" y="711504"/>
                </a:lnTo>
                <a:lnTo>
                  <a:pt x="721868" y="715010"/>
                </a:lnTo>
                <a:lnTo>
                  <a:pt x="722985" y="714413"/>
                </a:lnTo>
                <a:lnTo>
                  <a:pt x="722985" y="692518"/>
                </a:lnTo>
                <a:lnTo>
                  <a:pt x="717880" y="697230"/>
                </a:lnTo>
                <a:lnTo>
                  <a:pt x="699655" y="712470"/>
                </a:lnTo>
                <a:lnTo>
                  <a:pt x="683437" y="730250"/>
                </a:lnTo>
                <a:lnTo>
                  <a:pt x="682345" y="728980"/>
                </a:lnTo>
                <a:lnTo>
                  <a:pt x="679526" y="731926"/>
                </a:lnTo>
                <a:lnTo>
                  <a:pt x="679526" y="755650"/>
                </a:lnTo>
                <a:lnTo>
                  <a:pt x="679018" y="758190"/>
                </a:lnTo>
                <a:lnTo>
                  <a:pt x="668782" y="768350"/>
                </a:lnTo>
                <a:lnTo>
                  <a:pt x="658596" y="779780"/>
                </a:lnTo>
                <a:lnTo>
                  <a:pt x="638479" y="800100"/>
                </a:lnTo>
                <a:lnTo>
                  <a:pt x="648500" y="788670"/>
                </a:lnTo>
                <a:lnTo>
                  <a:pt x="658660" y="777240"/>
                </a:lnTo>
                <a:lnTo>
                  <a:pt x="662546" y="773430"/>
                </a:lnTo>
                <a:lnTo>
                  <a:pt x="668997" y="767080"/>
                </a:lnTo>
                <a:lnTo>
                  <a:pt x="679526" y="755650"/>
                </a:lnTo>
                <a:lnTo>
                  <a:pt x="679526" y="731926"/>
                </a:lnTo>
                <a:lnTo>
                  <a:pt x="671385" y="740410"/>
                </a:lnTo>
                <a:lnTo>
                  <a:pt x="659599" y="751840"/>
                </a:lnTo>
                <a:lnTo>
                  <a:pt x="647204" y="763270"/>
                </a:lnTo>
                <a:lnTo>
                  <a:pt x="634441" y="773430"/>
                </a:lnTo>
                <a:lnTo>
                  <a:pt x="637743" y="769620"/>
                </a:lnTo>
                <a:lnTo>
                  <a:pt x="644372" y="762000"/>
                </a:lnTo>
                <a:lnTo>
                  <a:pt x="652716" y="753110"/>
                </a:lnTo>
                <a:lnTo>
                  <a:pt x="653897" y="751840"/>
                </a:lnTo>
                <a:lnTo>
                  <a:pt x="662762" y="740410"/>
                </a:lnTo>
                <a:lnTo>
                  <a:pt x="670674" y="728980"/>
                </a:lnTo>
                <a:lnTo>
                  <a:pt x="696099" y="702310"/>
                </a:lnTo>
                <a:lnTo>
                  <a:pt x="722122" y="674370"/>
                </a:lnTo>
                <a:lnTo>
                  <a:pt x="748093" y="645160"/>
                </a:lnTo>
                <a:lnTo>
                  <a:pt x="764578" y="626110"/>
                </a:lnTo>
                <a:lnTo>
                  <a:pt x="773366" y="615950"/>
                </a:lnTo>
                <a:lnTo>
                  <a:pt x="774522" y="617220"/>
                </a:lnTo>
                <a:lnTo>
                  <a:pt x="775347" y="615950"/>
                </a:lnTo>
                <a:lnTo>
                  <a:pt x="778624" y="610870"/>
                </a:lnTo>
                <a:lnTo>
                  <a:pt x="782993" y="607060"/>
                </a:lnTo>
                <a:lnTo>
                  <a:pt x="787476" y="601980"/>
                </a:lnTo>
                <a:lnTo>
                  <a:pt x="787679" y="601980"/>
                </a:lnTo>
                <a:lnTo>
                  <a:pt x="788568" y="601980"/>
                </a:lnTo>
                <a:lnTo>
                  <a:pt x="789127" y="602589"/>
                </a:lnTo>
                <a:lnTo>
                  <a:pt x="787679" y="601980"/>
                </a:lnTo>
                <a:lnTo>
                  <a:pt x="789419" y="602919"/>
                </a:lnTo>
                <a:lnTo>
                  <a:pt x="789724" y="603250"/>
                </a:lnTo>
                <a:lnTo>
                  <a:pt x="790028" y="603250"/>
                </a:lnTo>
                <a:lnTo>
                  <a:pt x="794791" y="605790"/>
                </a:lnTo>
                <a:lnTo>
                  <a:pt x="802551" y="610870"/>
                </a:lnTo>
                <a:lnTo>
                  <a:pt x="802551" y="594741"/>
                </a:lnTo>
                <a:lnTo>
                  <a:pt x="801598" y="594360"/>
                </a:lnTo>
                <a:lnTo>
                  <a:pt x="798322" y="591820"/>
                </a:lnTo>
                <a:lnTo>
                  <a:pt x="794664" y="590550"/>
                </a:lnTo>
                <a:lnTo>
                  <a:pt x="787488" y="586740"/>
                </a:lnTo>
                <a:lnTo>
                  <a:pt x="785736" y="585470"/>
                </a:lnTo>
                <a:lnTo>
                  <a:pt x="788073" y="585470"/>
                </a:lnTo>
                <a:lnTo>
                  <a:pt x="793127" y="588010"/>
                </a:lnTo>
                <a:lnTo>
                  <a:pt x="796201" y="589280"/>
                </a:lnTo>
                <a:lnTo>
                  <a:pt x="799287" y="591820"/>
                </a:lnTo>
                <a:lnTo>
                  <a:pt x="802297" y="593090"/>
                </a:lnTo>
                <a:lnTo>
                  <a:pt x="804164" y="594360"/>
                </a:lnTo>
                <a:lnTo>
                  <a:pt x="804799" y="595630"/>
                </a:lnTo>
                <a:lnTo>
                  <a:pt x="804799" y="594182"/>
                </a:lnTo>
                <a:lnTo>
                  <a:pt x="801662" y="591820"/>
                </a:lnTo>
                <a:lnTo>
                  <a:pt x="799795" y="590550"/>
                </a:lnTo>
                <a:lnTo>
                  <a:pt x="807681" y="594360"/>
                </a:lnTo>
                <a:lnTo>
                  <a:pt x="815581" y="596900"/>
                </a:lnTo>
                <a:lnTo>
                  <a:pt x="813714" y="595630"/>
                </a:lnTo>
                <a:lnTo>
                  <a:pt x="809548" y="591820"/>
                </a:lnTo>
                <a:lnTo>
                  <a:pt x="808291" y="590550"/>
                </a:lnTo>
                <a:lnTo>
                  <a:pt x="805764" y="588010"/>
                </a:lnTo>
                <a:lnTo>
                  <a:pt x="805294" y="586740"/>
                </a:lnTo>
                <a:lnTo>
                  <a:pt x="811085" y="589280"/>
                </a:lnTo>
                <a:lnTo>
                  <a:pt x="806107" y="586740"/>
                </a:lnTo>
                <a:lnTo>
                  <a:pt x="803617" y="585470"/>
                </a:lnTo>
                <a:lnTo>
                  <a:pt x="801128" y="584200"/>
                </a:lnTo>
                <a:lnTo>
                  <a:pt x="791629" y="579120"/>
                </a:lnTo>
                <a:lnTo>
                  <a:pt x="782523" y="575310"/>
                </a:lnTo>
                <a:lnTo>
                  <a:pt x="779602" y="574040"/>
                </a:lnTo>
                <a:lnTo>
                  <a:pt x="777214" y="573011"/>
                </a:lnTo>
                <a:lnTo>
                  <a:pt x="777214" y="596900"/>
                </a:lnTo>
                <a:lnTo>
                  <a:pt x="773557" y="601980"/>
                </a:lnTo>
                <a:lnTo>
                  <a:pt x="769975" y="605790"/>
                </a:lnTo>
                <a:lnTo>
                  <a:pt x="765733" y="610870"/>
                </a:lnTo>
                <a:lnTo>
                  <a:pt x="765162" y="609600"/>
                </a:lnTo>
                <a:lnTo>
                  <a:pt x="765416" y="607060"/>
                </a:lnTo>
                <a:lnTo>
                  <a:pt x="763295" y="608330"/>
                </a:lnTo>
                <a:lnTo>
                  <a:pt x="759294" y="613410"/>
                </a:lnTo>
                <a:lnTo>
                  <a:pt x="754341" y="617220"/>
                </a:lnTo>
                <a:lnTo>
                  <a:pt x="750773" y="621030"/>
                </a:lnTo>
                <a:lnTo>
                  <a:pt x="750887" y="624840"/>
                </a:lnTo>
                <a:lnTo>
                  <a:pt x="750925" y="626110"/>
                </a:lnTo>
                <a:lnTo>
                  <a:pt x="750214" y="626110"/>
                </a:lnTo>
                <a:lnTo>
                  <a:pt x="748360" y="624840"/>
                </a:lnTo>
                <a:lnTo>
                  <a:pt x="748487" y="623570"/>
                </a:lnTo>
                <a:lnTo>
                  <a:pt x="734745" y="641350"/>
                </a:lnTo>
                <a:lnTo>
                  <a:pt x="720077" y="657860"/>
                </a:lnTo>
                <a:lnTo>
                  <a:pt x="704684" y="674370"/>
                </a:lnTo>
                <a:lnTo>
                  <a:pt x="688835" y="689610"/>
                </a:lnTo>
                <a:lnTo>
                  <a:pt x="678903" y="707390"/>
                </a:lnTo>
                <a:lnTo>
                  <a:pt x="666026" y="721360"/>
                </a:lnTo>
                <a:lnTo>
                  <a:pt x="652767" y="736600"/>
                </a:lnTo>
                <a:lnTo>
                  <a:pt x="641680" y="753110"/>
                </a:lnTo>
                <a:lnTo>
                  <a:pt x="640461" y="751840"/>
                </a:lnTo>
                <a:lnTo>
                  <a:pt x="636422" y="758190"/>
                </a:lnTo>
                <a:lnTo>
                  <a:pt x="631812" y="763270"/>
                </a:lnTo>
                <a:lnTo>
                  <a:pt x="626872" y="769620"/>
                </a:lnTo>
                <a:lnTo>
                  <a:pt x="626770" y="768350"/>
                </a:lnTo>
                <a:lnTo>
                  <a:pt x="626668" y="763270"/>
                </a:lnTo>
                <a:lnTo>
                  <a:pt x="626287" y="760730"/>
                </a:lnTo>
                <a:lnTo>
                  <a:pt x="625462" y="753110"/>
                </a:lnTo>
                <a:lnTo>
                  <a:pt x="623468" y="744220"/>
                </a:lnTo>
                <a:lnTo>
                  <a:pt x="620585" y="736600"/>
                </a:lnTo>
                <a:lnTo>
                  <a:pt x="629805" y="727710"/>
                </a:lnTo>
                <a:lnTo>
                  <a:pt x="633755" y="723900"/>
                </a:lnTo>
                <a:lnTo>
                  <a:pt x="635076" y="722630"/>
                </a:lnTo>
                <a:lnTo>
                  <a:pt x="649859" y="707390"/>
                </a:lnTo>
                <a:lnTo>
                  <a:pt x="664921" y="693420"/>
                </a:lnTo>
                <a:lnTo>
                  <a:pt x="680237" y="679450"/>
                </a:lnTo>
                <a:lnTo>
                  <a:pt x="695477" y="660400"/>
                </a:lnTo>
                <a:lnTo>
                  <a:pt x="713714" y="641350"/>
                </a:lnTo>
                <a:lnTo>
                  <a:pt x="732383" y="623570"/>
                </a:lnTo>
                <a:lnTo>
                  <a:pt x="748931" y="604520"/>
                </a:lnTo>
                <a:lnTo>
                  <a:pt x="750023" y="605790"/>
                </a:lnTo>
                <a:lnTo>
                  <a:pt x="751065" y="604520"/>
                </a:lnTo>
                <a:lnTo>
                  <a:pt x="754189" y="600710"/>
                </a:lnTo>
                <a:lnTo>
                  <a:pt x="758685" y="595630"/>
                </a:lnTo>
                <a:lnTo>
                  <a:pt x="763295" y="590550"/>
                </a:lnTo>
                <a:lnTo>
                  <a:pt x="767854" y="591820"/>
                </a:lnTo>
                <a:lnTo>
                  <a:pt x="772604" y="594360"/>
                </a:lnTo>
                <a:lnTo>
                  <a:pt x="777214" y="596900"/>
                </a:lnTo>
                <a:lnTo>
                  <a:pt x="777214" y="573011"/>
                </a:lnTo>
                <a:lnTo>
                  <a:pt x="773760" y="571500"/>
                </a:lnTo>
                <a:lnTo>
                  <a:pt x="768235" y="568960"/>
                </a:lnTo>
                <a:lnTo>
                  <a:pt x="762406" y="566420"/>
                </a:lnTo>
                <a:lnTo>
                  <a:pt x="757402" y="563880"/>
                </a:lnTo>
                <a:lnTo>
                  <a:pt x="755091" y="562952"/>
                </a:lnTo>
                <a:lnTo>
                  <a:pt x="755091" y="586740"/>
                </a:lnTo>
                <a:lnTo>
                  <a:pt x="743026" y="598170"/>
                </a:lnTo>
                <a:lnTo>
                  <a:pt x="731367" y="609600"/>
                </a:lnTo>
                <a:lnTo>
                  <a:pt x="720331" y="621030"/>
                </a:lnTo>
                <a:lnTo>
                  <a:pt x="710057" y="633730"/>
                </a:lnTo>
                <a:lnTo>
                  <a:pt x="686917" y="655320"/>
                </a:lnTo>
                <a:lnTo>
                  <a:pt x="663270" y="678180"/>
                </a:lnTo>
                <a:lnTo>
                  <a:pt x="615327" y="723900"/>
                </a:lnTo>
                <a:lnTo>
                  <a:pt x="614616" y="722630"/>
                </a:lnTo>
                <a:lnTo>
                  <a:pt x="613841" y="721360"/>
                </a:lnTo>
                <a:lnTo>
                  <a:pt x="613143" y="720090"/>
                </a:lnTo>
                <a:lnTo>
                  <a:pt x="622973" y="709930"/>
                </a:lnTo>
                <a:lnTo>
                  <a:pt x="635444" y="697230"/>
                </a:lnTo>
                <a:lnTo>
                  <a:pt x="646836" y="687070"/>
                </a:lnTo>
                <a:lnTo>
                  <a:pt x="658355" y="675640"/>
                </a:lnTo>
                <a:lnTo>
                  <a:pt x="659447" y="673100"/>
                </a:lnTo>
                <a:lnTo>
                  <a:pt x="660793" y="671830"/>
                </a:lnTo>
                <a:lnTo>
                  <a:pt x="662076" y="669290"/>
                </a:lnTo>
                <a:lnTo>
                  <a:pt x="684707" y="648970"/>
                </a:lnTo>
                <a:lnTo>
                  <a:pt x="730135" y="605790"/>
                </a:lnTo>
                <a:lnTo>
                  <a:pt x="749782" y="588010"/>
                </a:lnTo>
                <a:lnTo>
                  <a:pt x="751179" y="586740"/>
                </a:lnTo>
                <a:lnTo>
                  <a:pt x="752589" y="585470"/>
                </a:lnTo>
                <a:lnTo>
                  <a:pt x="754189" y="585470"/>
                </a:lnTo>
                <a:lnTo>
                  <a:pt x="755091" y="586740"/>
                </a:lnTo>
                <a:lnTo>
                  <a:pt x="755091" y="562952"/>
                </a:lnTo>
                <a:lnTo>
                  <a:pt x="754253" y="562610"/>
                </a:lnTo>
                <a:lnTo>
                  <a:pt x="753808" y="562610"/>
                </a:lnTo>
                <a:lnTo>
                  <a:pt x="751751" y="560070"/>
                </a:lnTo>
                <a:lnTo>
                  <a:pt x="752843" y="560070"/>
                </a:lnTo>
                <a:lnTo>
                  <a:pt x="750862" y="558800"/>
                </a:lnTo>
                <a:lnTo>
                  <a:pt x="751560" y="558800"/>
                </a:lnTo>
                <a:lnTo>
                  <a:pt x="753071" y="557530"/>
                </a:lnTo>
                <a:lnTo>
                  <a:pt x="754570" y="556260"/>
                </a:lnTo>
                <a:lnTo>
                  <a:pt x="763104" y="551180"/>
                </a:lnTo>
                <a:lnTo>
                  <a:pt x="767207" y="548640"/>
                </a:lnTo>
                <a:lnTo>
                  <a:pt x="771512" y="546100"/>
                </a:lnTo>
                <a:lnTo>
                  <a:pt x="775360" y="542290"/>
                </a:lnTo>
                <a:lnTo>
                  <a:pt x="808062" y="516890"/>
                </a:lnTo>
                <a:lnTo>
                  <a:pt x="816089" y="509270"/>
                </a:lnTo>
                <a:lnTo>
                  <a:pt x="813142" y="511810"/>
                </a:lnTo>
                <a:lnTo>
                  <a:pt x="808774" y="515620"/>
                </a:lnTo>
                <a:lnTo>
                  <a:pt x="804291" y="519430"/>
                </a:lnTo>
                <a:lnTo>
                  <a:pt x="809282" y="514350"/>
                </a:lnTo>
                <a:lnTo>
                  <a:pt x="816267" y="508000"/>
                </a:lnTo>
                <a:lnTo>
                  <a:pt x="823518" y="500380"/>
                </a:lnTo>
                <a:lnTo>
                  <a:pt x="829310" y="492760"/>
                </a:lnTo>
                <a:lnTo>
                  <a:pt x="829691" y="494030"/>
                </a:lnTo>
                <a:lnTo>
                  <a:pt x="830846" y="492760"/>
                </a:lnTo>
                <a:lnTo>
                  <a:pt x="842391" y="480060"/>
                </a:lnTo>
                <a:lnTo>
                  <a:pt x="841743" y="482600"/>
                </a:lnTo>
                <a:lnTo>
                  <a:pt x="843127" y="480060"/>
                </a:lnTo>
                <a:lnTo>
                  <a:pt x="846556" y="473710"/>
                </a:lnTo>
                <a:lnTo>
                  <a:pt x="860145" y="452120"/>
                </a:lnTo>
                <a:lnTo>
                  <a:pt x="867346" y="438150"/>
                </a:lnTo>
                <a:lnTo>
                  <a:pt x="868172" y="436880"/>
                </a:lnTo>
                <a:lnTo>
                  <a:pt x="868946" y="434340"/>
                </a:lnTo>
                <a:lnTo>
                  <a:pt x="869772" y="433070"/>
                </a:lnTo>
                <a:lnTo>
                  <a:pt x="870546" y="433070"/>
                </a:lnTo>
                <a:lnTo>
                  <a:pt x="872147" y="429260"/>
                </a:lnTo>
                <a:lnTo>
                  <a:pt x="872629" y="427990"/>
                </a:lnTo>
                <a:lnTo>
                  <a:pt x="873112" y="426720"/>
                </a:lnTo>
                <a:lnTo>
                  <a:pt x="873823" y="425450"/>
                </a:lnTo>
                <a:lnTo>
                  <a:pt x="874649" y="424180"/>
                </a:lnTo>
                <a:lnTo>
                  <a:pt x="873696" y="426720"/>
                </a:lnTo>
                <a:lnTo>
                  <a:pt x="873175" y="427990"/>
                </a:lnTo>
                <a:lnTo>
                  <a:pt x="872769" y="429260"/>
                </a:lnTo>
                <a:lnTo>
                  <a:pt x="875169" y="424180"/>
                </a:lnTo>
                <a:lnTo>
                  <a:pt x="877570" y="419100"/>
                </a:lnTo>
                <a:lnTo>
                  <a:pt x="882040" y="408940"/>
                </a:lnTo>
                <a:lnTo>
                  <a:pt x="884821" y="402590"/>
                </a:lnTo>
                <a:lnTo>
                  <a:pt x="885685" y="402590"/>
                </a:lnTo>
                <a:lnTo>
                  <a:pt x="887730" y="393700"/>
                </a:lnTo>
                <a:lnTo>
                  <a:pt x="894765" y="355600"/>
                </a:lnTo>
                <a:lnTo>
                  <a:pt x="894854" y="354330"/>
                </a:lnTo>
                <a:lnTo>
                  <a:pt x="895502" y="351790"/>
                </a:lnTo>
                <a:lnTo>
                  <a:pt x="895756" y="349250"/>
                </a:lnTo>
                <a:lnTo>
                  <a:pt x="895819" y="347980"/>
                </a:lnTo>
                <a:lnTo>
                  <a:pt x="895883" y="346710"/>
                </a:lnTo>
                <a:lnTo>
                  <a:pt x="896391" y="336550"/>
                </a:lnTo>
                <a:lnTo>
                  <a:pt x="896467" y="335280"/>
                </a:lnTo>
                <a:lnTo>
                  <a:pt x="896569" y="332740"/>
                </a:lnTo>
                <a:lnTo>
                  <a:pt x="896670" y="330200"/>
                </a:lnTo>
                <a:lnTo>
                  <a:pt x="896772" y="327660"/>
                </a:lnTo>
                <a:lnTo>
                  <a:pt x="896785" y="317500"/>
                </a:lnTo>
                <a:lnTo>
                  <a:pt x="897102" y="314960"/>
                </a:lnTo>
                <a:lnTo>
                  <a:pt x="897191" y="313690"/>
                </a:lnTo>
                <a:lnTo>
                  <a:pt x="897280" y="312420"/>
                </a:lnTo>
                <a:lnTo>
                  <a:pt x="897356" y="311150"/>
                </a:lnTo>
                <a:lnTo>
                  <a:pt x="897458" y="309880"/>
                </a:lnTo>
                <a:lnTo>
                  <a:pt x="897547" y="308610"/>
                </a:lnTo>
                <a:lnTo>
                  <a:pt x="898321" y="314960"/>
                </a:lnTo>
                <a:lnTo>
                  <a:pt x="899287" y="320040"/>
                </a:lnTo>
                <a:lnTo>
                  <a:pt x="899210" y="321310"/>
                </a:lnTo>
                <a:lnTo>
                  <a:pt x="899134" y="322580"/>
                </a:lnTo>
                <a:lnTo>
                  <a:pt x="899058" y="323850"/>
                </a:lnTo>
                <a:lnTo>
                  <a:pt x="898982" y="325120"/>
                </a:lnTo>
                <a:lnTo>
                  <a:pt x="898893" y="326390"/>
                </a:lnTo>
                <a:lnTo>
                  <a:pt x="900239" y="320040"/>
                </a:lnTo>
                <a:lnTo>
                  <a:pt x="901065" y="313690"/>
                </a:lnTo>
                <a:lnTo>
                  <a:pt x="901026" y="312420"/>
                </a:lnTo>
                <a:lnTo>
                  <a:pt x="900938" y="308610"/>
                </a:lnTo>
                <a:lnTo>
                  <a:pt x="900899" y="307340"/>
                </a:lnTo>
                <a:lnTo>
                  <a:pt x="899553" y="300990"/>
                </a:lnTo>
                <a:lnTo>
                  <a:pt x="899287" y="299720"/>
                </a:lnTo>
                <a:lnTo>
                  <a:pt x="899756" y="299720"/>
                </a:lnTo>
                <a:lnTo>
                  <a:pt x="899655" y="298450"/>
                </a:lnTo>
                <a:lnTo>
                  <a:pt x="899566" y="297180"/>
                </a:lnTo>
                <a:lnTo>
                  <a:pt x="898829" y="287972"/>
                </a:lnTo>
                <a:lnTo>
                  <a:pt x="898829" y="299720"/>
                </a:lnTo>
                <a:lnTo>
                  <a:pt x="898702" y="300990"/>
                </a:lnTo>
                <a:lnTo>
                  <a:pt x="898702" y="299720"/>
                </a:lnTo>
                <a:lnTo>
                  <a:pt x="898829" y="299720"/>
                </a:lnTo>
                <a:lnTo>
                  <a:pt x="898829" y="287972"/>
                </a:lnTo>
                <a:lnTo>
                  <a:pt x="898753" y="287020"/>
                </a:lnTo>
                <a:lnTo>
                  <a:pt x="897788" y="280670"/>
                </a:lnTo>
                <a:lnTo>
                  <a:pt x="896962" y="278130"/>
                </a:lnTo>
                <a:lnTo>
                  <a:pt x="896327" y="278130"/>
                </a:lnTo>
                <a:lnTo>
                  <a:pt x="895756" y="275844"/>
                </a:lnTo>
                <a:lnTo>
                  <a:pt x="895756" y="281940"/>
                </a:lnTo>
                <a:lnTo>
                  <a:pt x="895692" y="283210"/>
                </a:lnTo>
                <a:lnTo>
                  <a:pt x="895629" y="284480"/>
                </a:lnTo>
                <a:lnTo>
                  <a:pt x="895438" y="284480"/>
                </a:lnTo>
                <a:lnTo>
                  <a:pt x="895400" y="284886"/>
                </a:lnTo>
                <a:lnTo>
                  <a:pt x="895311" y="285750"/>
                </a:lnTo>
                <a:lnTo>
                  <a:pt x="895248" y="287020"/>
                </a:lnTo>
                <a:lnTo>
                  <a:pt x="895146" y="285750"/>
                </a:lnTo>
                <a:lnTo>
                  <a:pt x="895083" y="284886"/>
                </a:lnTo>
                <a:lnTo>
                  <a:pt x="894956" y="283210"/>
                </a:lnTo>
                <a:lnTo>
                  <a:pt x="894854" y="281940"/>
                </a:lnTo>
                <a:lnTo>
                  <a:pt x="894778" y="280670"/>
                </a:lnTo>
                <a:lnTo>
                  <a:pt x="894702" y="279400"/>
                </a:lnTo>
                <a:lnTo>
                  <a:pt x="894638" y="278130"/>
                </a:lnTo>
                <a:lnTo>
                  <a:pt x="894562" y="276860"/>
                </a:lnTo>
                <a:lnTo>
                  <a:pt x="894486" y="275590"/>
                </a:lnTo>
                <a:lnTo>
                  <a:pt x="894461" y="275247"/>
                </a:lnTo>
                <a:lnTo>
                  <a:pt x="894575" y="275590"/>
                </a:lnTo>
                <a:lnTo>
                  <a:pt x="894727" y="276860"/>
                </a:lnTo>
                <a:lnTo>
                  <a:pt x="895756" y="281940"/>
                </a:lnTo>
                <a:lnTo>
                  <a:pt x="895756" y="275844"/>
                </a:lnTo>
                <a:lnTo>
                  <a:pt x="895604" y="275221"/>
                </a:lnTo>
                <a:lnTo>
                  <a:pt x="894537" y="270510"/>
                </a:lnTo>
                <a:lnTo>
                  <a:pt x="894410" y="271780"/>
                </a:lnTo>
                <a:lnTo>
                  <a:pt x="894448" y="275158"/>
                </a:lnTo>
                <a:lnTo>
                  <a:pt x="894410" y="274320"/>
                </a:lnTo>
                <a:lnTo>
                  <a:pt x="893191" y="266700"/>
                </a:lnTo>
                <a:lnTo>
                  <a:pt x="892098" y="260350"/>
                </a:lnTo>
                <a:lnTo>
                  <a:pt x="893051" y="264160"/>
                </a:lnTo>
                <a:lnTo>
                  <a:pt x="893419" y="264160"/>
                </a:lnTo>
                <a:lnTo>
                  <a:pt x="892822" y="260350"/>
                </a:lnTo>
                <a:lnTo>
                  <a:pt x="890879" y="248920"/>
                </a:lnTo>
                <a:lnTo>
                  <a:pt x="890981" y="249237"/>
                </a:lnTo>
                <a:lnTo>
                  <a:pt x="892416" y="254000"/>
                </a:lnTo>
                <a:lnTo>
                  <a:pt x="892746" y="255270"/>
                </a:lnTo>
                <a:lnTo>
                  <a:pt x="892619" y="254000"/>
                </a:lnTo>
                <a:lnTo>
                  <a:pt x="892505" y="252730"/>
                </a:lnTo>
                <a:lnTo>
                  <a:pt x="892378" y="251460"/>
                </a:lnTo>
                <a:lnTo>
                  <a:pt x="892263" y="250190"/>
                </a:lnTo>
                <a:lnTo>
                  <a:pt x="892136" y="248920"/>
                </a:lnTo>
                <a:lnTo>
                  <a:pt x="892009" y="247599"/>
                </a:lnTo>
                <a:lnTo>
                  <a:pt x="891895" y="246380"/>
                </a:lnTo>
                <a:lnTo>
                  <a:pt x="890498" y="238760"/>
                </a:lnTo>
                <a:lnTo>
                  <a:pt x="889584" y="236220"/>
                </a:lnTo>
                <a:lnTo>
                  <a:pt x="888669" y="233680"/>
                </a:lnTo>
                <a:lnTo>
                  <a:pt x="886396" y="229870"/>
                </a:lnTo>
                <a:lnTo>
                  <a:pt x="885177" y="227469"/>
                </a:lnTo>
                <a:lnTo>
                  <a:pt x="885177" y="302260"/>
                </a:lnTo>
                <a:lnTo>
                  <a:pt x="884275" y="302780"/>
                </a:lnTo>
                <a:lnTo>
                  <a:pt x="884275" y="327660"/>
                </a:lnTo>
                <a:lnTo>
                  <a:pt x="884148" y="328930"/>
                </a:lnTo>
                <a:lnTo>
                  <a:pt x="881265" y="332079"/>
                </a:lnTo>
                <a:lnTo>
                  <a:pt x="881265" y="349250"/>
                </a:lnTo>
                <a:lnTo>
                  <a:pt x="880808" y="351790"/>
                </a:lnTo>
                <a:lnTo>
                  <a:pt x="880300" y="355600"/>
                </a:lnTo>
                <a:lnTo>
                  <a:pt x="879716" y="358140"/>
                </a:lnTo>
                <a:lnTo>
                  <a:pt x="859713" y="375780"/>
                </a:lnTo>
                <a:lnTo>
                  <a:pt x="859713" y="424180"/>
                </a:lnTo>
                <a:lnTo>
                  <a:pt x="859510" y="425450"/>
                </a:lnTo>
                <a:lnTo>
                  <a:pt x="859574" y="424180"/>
                </a:lnTo>
                <a:lnTo>
                  <a:pt x="859713" y="424180"/>
                </a:lnTo>
                <a:lnTo>
                  <a:pt x="859713" y="375780"/>
                </a:lnTo>
                <a:lnTo>
                  <a:pt x="854964" y="379958"/>
                </a:lnTo>
                <a:lnTo>
                  <a:pt x="854964" y="427990"/>
                </a:lnTo>
                <a:lnTo>
                  <a:pt x="854125" y="429260"/>
                </a:lnTo>
                <a:lnTo>
                  <a:pt x="853351" y="431800"/>
                </a:lnTo>
                <a:lnTo>
                  <a:pt x="849769" y="438150"/>
                </a:lnTo>
                <a:lnTo>
                  <a:pt x="848093" y="441960"/>
                </a:lnTo>
                <a:lnTo>
                  <a:pt x="847585" y="443230"/>
                </a:lnTo>
                <a:lnTo>
                  <a:pt x="845921" y="443230"/>
                </a:lnTo>
                <a:lnTo>
                  <a:pt x="827138" y="464820"/>
                </a:lnTo>
                <a:lnTo>
                  <a:pt x="786485" y="505460"/>
                </a:lnTo>
                <a:lnTo>
                  <a:pt x="756310" y="530860"/>
                </a:lnTo>
                <a:lnTo>
                  <a:pt x="753287" y="532130"/>
                </a:lnTo>
                <a:lnTo>
                  <a:pt x="736612" y="542290"/>
                </a:lnTo>
                <a:lnTo>
                  <a:pt x="743140" y="535940"/>
                </a:lnTo>
                <a:lnTo>
                  <a:pt x="756170" y="523240"/>
                </a:lnTo>
                <a:lnTo>
                  <a:pt x="776236" y="504190"/>
                </a:lnTo>
                <a:lnTo>
                  <a:pt x="796302" y="486410"/>
                </a:lnTo>
                <a:lnTo>
                  <a:pt x="822401" y="461010"/>
                </a:lnTo>
                <a:lnTo>
                  <a:pt x="827608" y="455930"/>
                </a:lnTo>
                <a:lnTo>
                  <a:pt x="835406" y="448310"/>
                </a:lnTo>
                <a:lnTo>
                  <a:pt x="844397" y="438150"/>
                </a:lnTo>
                <a:lnTo>
                  <a:pt x="854379" y="427990"/>
                </a:lnTo>
                <a:lnTo>
                  <a:pt x="854964" y="427990"/>
                </a:lnTo>
                <a:lnTo>
                  <a:pt x="854964" y="379958"/>
                </a:lnTo>
                <a:lnTo>
                  <a:pt x="848017" y="386080"/>
                </a:lnTo>
                <a:lnTo>
                  <a:pt x="816876" y="414020"/>
                </a:lnTo>
                <a:lnTo>
                  <a:pt x="802322" y="427710"/>
                </a:lnTo>
                <a:lnTo>
                  <a:pt x="802322" y="462711"/>
                </a:lnTo>
                <a:lnTo>
                  <a:pt x="801458" y="463550"/>
                </a:lnTo>
                <a:lnTo>
                  <a:pt x="799592" y="465315"/>
                </a:lnTo>
                <a:lnTo>
                  <a:pt x="795883" y="469900"/>
                </a:lnTo>
                <a:lnTo>
                  <a:pt x="791972" y="473710"/>
                </a:lnTo>
                <a:lnTo>
                  <a:pt x="791400" y="473710"/>
                </a:lnTo>
                <a:lnTo>
                  <a:pt x="777176" y="488950"/>
                </a:lnTo>
                <a:lnTo>
                  <a:pt x="761987" y="505460"/>
                </a:lnTo>
                <a:lnTo>
                  <a:pt x="746163" y="520700"/>
                </a:lnTo>
                <a:lnTo>
                  <a:pt x="735723" y="530593"/>
                </a:lnTo>
                <a:lnTo>
                  <a:pt x="735723" y="586740"/>
                </a:lnTo>
                <a:lnTo>
                  <a:pt x="735723" y="588010"/>
                </a:lnTo>
                <a:lnTo>
                  <a:pt x="735584" y="588010"/>
                </a:lnTo>
                <a:lnTo>
                  <a:pt x="735393" y="586740"/>
                </a:lnTo>
                <a:lnTo>
                  <a:pt x="735723" y="586740"/>
                </a:lnTo>
                <a:lnTo>
                  <a:pt x="735723" y="530593"/>
                </a:lnTo>
                <a:lnTo>
                  <a:pt x="734822" y="531444"/>
                </a:lnTo>
                <a:lnTo>
                  <a:pt x="734822" y="575310"/>
                </a:lnTo>
                <a:lnTo>
                  <a:pt x="721614" y="589280"/>
                </a:lnTo>
                <a:lnTo>
                  <a:pt x="708837" y="601980"/>
                </a:lnTo>
                <a:lnTo>
                  <a:pt x="696760" y="615950"/>
                </a:lnTo>
                <a:lnTo>
                  <a:pt x="685685" y="629920"/>
                </a:lnTo>
                <a:lnTo>
                  <a:pt x="680859" y="635000"/>
                </a:lnTo>
                <a:lnTo>
                  <a:pt x="675982" y="638810"/>
                </a:lnTo>
                <a:lnTo>
                  <a:pt x="666191" y="648970"/>
                </a:lnTo>
                <a:lnTo>
                  <a:pt x="659841" y="654050"/>
                </a:lnTo>
                <a:lnTo>
                  <a:pt x="647014" y="665480"/>
                </a:lnTo>
                <a:lnTo>
                  <a:pt x="644702" y="669290"/>
                </a:lnTo>
                <a:lnTo>
                  <a:pt x="642264" y="671830"/>
                </a:lnTo>
                <a:lnTo>
                  <a:pt x="639635" y="675640"/>
                </a:lnTo>
                <a:lnTo>
                  <a:pt x="625259" y="690880"/>
                </a:lnTo>
                <a:lnTo>
                  <a:pt x="610895" y="704850"/>
                </a:lnTo>
                <a:lnTo>
                  <a:pt x="609295" y="707390"/>
                </a:lnTo>
                <a:lnTo>
                  <a:pt x="607822" y="708660"/>
                </a:lnTo>
                <a:lnTo>
                  <a:pt x="606272" y="709930"/>
                </a:lnTo>
                <a:lnTo>
                  <a:pt x="605447" y="708660"/>
                </a:lnTo>
                <a:lnTo>
                  <a:pt x="604989" y="708660"/>
                </a:lnTo>
                <a:lnTo>
                  <a:pt x="614159" y="698500"/>
                </a:lnTo>
                <a:lnTo>
                  <a:pt x="624471" y="687070"/>
                </a:lnTo>
                <a:lnTo>
                  <a:pt x="644613" y="665480"/>
                </a:lnTo>
                <a:lnTo>
                  <a:pt x="665264" y="646430"/>
                </a:lnTo>
                <a:lnTo>
                  <a:pt x="686269" y="626110"/>
                </a:lnTo>
                <a:lnTo>
                  <a:pt x="696137" y="612140"/>
                </a:lnTo>
                <a:lnTo>
                  <a:pt x="707580" y="599440"/>
                </a:lnTo>
                <a:lnTo>
                  <a:pt x="719950" y="586740"/>
                </a:lnTo>
                <a:lnTo>
                  <a:pt x="732637" y="574040"/>
                </a:lnTo>
                <a:lnTo>
                  <a:pt x="733348" y="574040"/>
                </a:lnTo>
                <a:lnTo>
                  <a:pt x="734174" y="575310"/>
                </a:lnTo>
                <a:lnTo>
                  <a:pt x="734822" y="575310"/>
                </a:lnTo>
                <a:lnTo>
                  <a:pt x="734822" y="531444"/>
                </a:lnTo>
                <a:lnTo>
                  <a:pt x="730072" y="535940"/>
                </a:lnTo>
                <a:lnTo>
                  <a:pt x="734504" y="530860"/>
                </a:lnTo>
                <a:lnTo>
                  <a:pt x="738797" y="525780"/>
                </a:lnTo>
                <a:lnTo>
                  <a:pt x="742581" y="520700"/>
                </a:lnTo>
                <a:lnTo>
                  <a:pt x="743737" y="521970"/>
                </a:lnTo>
                <a:lnTo>
                  <a:pt x="744791" y="520700"/>
                </a:lnTo>
                <a:lnTo>
                  <a:pt x="757428" y="505460"/>
                </a:lnTo>
                <a:lnTo>
                  <a:pt x="772287" y="490220"/>
                </a:lnTo>
                <a:lnTo>
                  <a:pt x="787984" y="476250"/>
                </a:lnTo>
                <a:lnTo>
                  <a:pt x="799592" y="465315"/>
                </a:lnTo>
                <a:lnTo>
                  <a:pt x="799985" y="464820"/>
                </a:lnTo>
                <a:lnTo>
                  <a:pt x="801382" y="463550"/>
                </a:lnTo>
                <a:lnTo>
                  <a:pt x="802322" y="462711"/>
                </a:lnTo>
                <a:lnTo>
                  <a:pt x="802322" y="427710"/>
                </a:lnTo>
                <a:lnTo>
                  <a:pt x="796848" y="432854"/>
                </a:lnTo>
                <a:lnTo>
                  <a:pt x="796848" y="455930"/>
                </a:lnTo>
                <a:lnTo>
                  <a:pt x="771664" y="480060"/>
                </a:lnTo>
                <a:lnTo>
                  <a:pt x="725843" y="525894"/>
                </a:lnTo>
                <a:lnTo>
                  <a:pt x="725843" y="567690"/>
                </a:lnTo>
                <a:lnTo>
                  <a:pt x="721601" y="572770"/>
                </a:lnTo>
                <a:lnTo>
                  <a:pt x="719683" y="575310"/>
                </a:lnTo>
                <a:lnTo>
                  <a:pt x="689406" y="604520"/>
                </a:lnTo>
                <a:lnTo>
                  <a:pt x="658571" y="635000"/>
                </a:lnTo>
                <a:lnTo>
                  <a:pt x="596595" y="698500"/>
                </a:lnTo>
                <a:lnTo>
                  <a:pt x="595185" y="697230"/>
                </a:lnTo>
                <a:lnTo>
                  <a:pt x="593750" y="695883"/>
                </a:lnTo>
                <a:lnTo>
                  <a:pt x="592353" y="694690"/>
                </a:lnTo>
                <a:lnTo>
                  <a:pt x="593318" y="693420"/>
                </a:lnTo>
                <a:lnTo>
                  <a:pt x="591527" y="692150"/>
                </a:lnTo>
                <a:lnTo>
                  <a:pt x="587679" y="689610"/>
                </a:lnTo>
                <a:lnTo>
                  <a:pt x="590423" y="687070"/>
                </a:lnTo>
                <a:lnTo>
                  <a:pt x="597293" y="680720"/>
                </a:lnTo>
                <a:lnTo>
                  <a:pt x="609714" y="669290"/>
                </a:lnTo>
                <a:lnTo>
                  <a:pt x="620826" y="660400"/>
                </a:lnTo>
                <a:lnTo>
                  <a:pt x="632002" y="650240"/>
                </a:lnTo>
                <a:lnTo>
                  <a:pt x="649211" y="628650"/>
                </a:lnTo>
                <a:lnTo>
                  <a:pt x="669417" y="609600"/>
                </a:lnTo>
                <a:lnTo>
                  <a:pt x="690041" y="589280"/>
                </a:lnTo>
                <a:lnTo>
                  <a:pt x="708520" y="568960"/>
                </a:lnTo>
                <a:lnTo>
                  <a:pt x="709612" y="570230"/>
                </a:lnTo>
                <a:lnTo>
                  <a:pt x="710577" y="568960"/>
                </a:lnTo>
                <a:lnTo>
                  <a:pt x="712495" y="566420"/>
                </a:lnTo>
                <a:lnTo>
                  <a:pt x="715835" y="562610"/>
                </a:lnTo>
                <a:lnTo>
                  <a:pt x="718908" y="560070"/>
                </a:lnTo>
                <a:lnTo>
                  <a:pt x="721029" y="562610"/>
                </a:lnTo>
                <a:lnTo>
                  <a:pt x="723341" y="565150"/>
                </a:lnTo>
                <a:lnTo>
                  <a:pt x="725843" y="567690"/>
                </a:lnTo>
                <a:lnTo>
                  <a:pt x="725843" y="525894"/>
                </a:lnTo>
                <a:lnTo>
                  <a:pt x="722147" y="529590"/>
                </a:lnTo>
                <a:lnTo>
                  <a:pt x="718019" y="534365"/>
                </a:lnTo>
                <a:lnTo>
                  <a:pt x="718019" y="558800"/>
                </a:lnTo>
                <a:lnTo>
                  <a:pt x="716216" y="558800"/>
                </a:lnTo>
                <a:lnTo>
                  <a:pt x="717181" y="557530"/>
                </a:lnTo>
                <a:lnTo>
                  <a:pt x="718019" y="558800"/>
                </a:lnTo>
                <a:lnTo>
                  <a:pt x="718019" y="534365"/>
                </a:lnTo>
                <a:lnTo>
                  <a:pt x="700189" y="554990"/>
                </a:lnTo>
                <a:lnTo>
                  <a:pt x="680808" y="574040"/>
                </a:lnTo>
                <a:lnTo>
                  <a:pt x="661212" y="593090"/>
                </a:lnTo>
                <a:lnTo>
                  <a:pt x="621601" y="633730"/>
                </a:lnTo>
                <a:lnTo>
                  <a:pt x="598601" y="656590"/>
                </a:lnTo>
                <a:lnTo>
                  <a:pt x="587159" y="669290"/>
                </a:lnTo>
                <a:lnTo>
                  <a:pt x="575741" y="680720"/>
                </a:lnTo>
                <a:lnTo>
                  <a:pt x="573366" y="679450"/>
                </a:lnTo>
                <a:lnTo>
                  <a:pt x="571068" y="678180"/>
                </a:lnTo>
                <a:lnTo>
                  <a:pt x="568566" y="676910"/>
                </a:lnTo>
                <a:lnTo>
                  <a:pt x="573239" y="671830"/>
                </a:lnTo>
                <a:lnTo>
                  <a:pt x="577926" y="666750"/>
                </a:lnTo>
                <a:lnTo>
                  <a:pt x="587006" y="656590"/>
                </a:lnTo>
                <a:lnTo>
                  <a:pt x="595693" y="647700"/>
                </a:lnTo>
                <a:lnTo>
                  <a:pt x="603897" y="637540"/>
                </a:lnTo>
                <a:lnTo>
                  <a:pt x="640257" y="601980"/>
                </a:lnTo>
                <a:lnTo>
                  <a:pt x="677849" y="566420"/>
                </a:lnTo>
                <a:lnTo>
                  <a:pt x="690511" y="553720"/>
                </a:lnTo>
                <a:lnTo>
                  <a:pt x="708240" y="535940"/>
                </a:lnTo>
                <a:lnTo>
                  <a:pt x="715848" y="528320"/>
                </a:lnTo>
                <a:lnTo>
                  <a:pt x="743051" y="501650"/>
                </a:lnTo>
                <a:lnTo>
                  <a:pt x="750836" y="494030"/>
                </a:lnTo>
                <a:lnTo>
                  <a:pt x="753427" y="491490"/>
                </a:lnTo>
                <a:lnTo>
                  <a:pt x="775474" y="473710"/>
                </a:lnTo>
                <a:lnTo>
                  <a:pt x="786269" y="464820"/>
                </a:lnTo>
                <a:lnTo>
                  <a:pt x="796848" y="455930"/>
                </a:lnTo>
                <a:lnTo>
                  <a:pt x="796848" y="432854"/>
                </a:lnTo>
                <a:lnTo>
                  <a:pt x="785799" y="443230"/>
                </a:lnTo>
                <a:lnTo>
                  <a:pt x="754316" y="472440"/>
                </a:lnTo>
                <a:lnTo>
                  <a:pt x="754189" y="472440"/>
                </a:lnTo>
                <a:lnTo>
                  <a:pt x="753999" y="473710"/>
                </a:lnTo>
                <a:lnTo>
                  <a:pt x="748677" y="477520"/>
                </a:lnTo>
                <a:lnTo>
                  <a:pt x="743356" y="482600"/>
                </a:lnTo>
                <a:lnTo>
                  <a:pt x="737831" y="487680"/>
                </a:lnTo>
                <a:lnTo>
                  <a:pt x="737260" y="487680"/>
                </a:lnTo>
                <a:lnTo>
                  <a:pt x="736231" y="488950"/>
                </a:lnTo>
                <a:lnTo>
                  <a:pt x="734441" y="490220"/>
                </a:lnTo>
                <a:lnTo>
                  <a:pt x="732701" y="492760"/>
                </a:lnTo>
                <a:lnTo>
                  <a:pt x="730910" y="494030"/>
                </a:lnTo>
                <a:lnTo>
                  <a:pt x="731735" y="490220"/>
                </a:lnTo>
                <a:lnTo>
                  <a:pt x="723341" y="501650"/>
                </a:lnTo>
                <a:lnTo>
                  <a:pt x="722757" y="501650"/>
                </a:lnTo>
                <a:lnTo>
                  <a:pt x="722985" y="500545"/>
                </a:lnTo>
                <a:lnTo>
                  <a:pt x="712571" y="508000"/>
                </a:lnTo>
                <a:lnTo>
                  <a:pt x="702970" y="516890"/>
                </a:lnTo>
                <a:lnTo>
                  <a:pt x="693712" y="527050"/>
                </a:lnTo>
                <a:lnTo>
                  <a:pt x="684085" y="535940"/>
                </a:lnTo>
                <a:lnTo>
                  <a:pt x="683564" y="534670"/>
                </a:lnTo>
                <a:lnTo>
                  <a:pt x="683615" y="534517"/>
                </a:lnTo>
                <a:lnTo>
                  <a:pt x="684403" y="532130"/>
                </a:lnTo>
                <a:lnTo>
                  <a:pt x="681964" y="533400"/>
                </a:lnTo>
                <a:lnTo>
                  <a:pt x="676325" y="539648"/>
                </a:lnTo>
                <a:lnTo>
                  <a:pt x="674179" y="541020"/>
                </a:lnTo>
                <a:lnTo>
                  <a:pt x="670039" y="543560"/>
                </a:lnTo>
                <a:lnTo>
                  <a:pt x="665391" y="547370"/>
                </a:lnTo>
                <a:lnTo>
                  <a:pt x="664324" y="553720"/>
                </a:lnTo>
                <a:lnTo>
                  <a:pt x="663562" y="553720"/>
                </a:lnTo>
                <a:lnTo>
                  <a:pt x="661758" y="552450"/>
                </a:lnTo>
                <a:lnTo>
                  <a:pt x="662216" y="549910"/>
                </a:lnTo>
                <a:lnTo>
                  <a:pt x="657009" y="556260"/>
                </a:lnTo>
                <a:lnTo>
                  <a:pt x="646112" y="566420"/>
                </a:lnTo>
                <a:lnTo>
                  <a:pt x="658736" y="552450"/>
                </a:lnTo>
                <a:lnTo>
                  <a:pt x="663321" y="547370"/>
                </a:lnTo>
                <a:lnTo>
                  <a:pt x="692213" y="520700"/>
                </a:lnTo>
                <a:lnTo>
                  <a:pt x="701840" y="511810"/>
                </a:lnTo>
                <a:lnTo>
                  <a:pt x="719175" y="492760"/>
                </a:lnTo>
                <a:lnTo>
                  <a:pt x="720191" y="494030"/>
                </a:lnTo>
                <a:lnTo>
                  <a:pt x="721410" y="492760"/>
                </a:lnTo>
                <a:lnTo>
                  <a:pt x="722617" y="491490"/>
                </a:lnTo>
                <a:lnTo>
                  <a:pt x="745667" y="467360"/>
                </a:lnTo>
                <a:lnTo>
                  <a:pt x="754545" y="459740"/>
                </a:lnTo>
                <a:lnTo>
                  <a:pt x="767854" y="448310"/>
                </a:lnTo>
                <a:lnTo>
                  <a:pt x="773785" y="443230"/>
                </a:lnTo>
                <a:lnTo>
                  <a:pt x="775309" y="441960"/>
                </a:lnTo>
                <a:lnTo>
                  <a:pt x="802843" y="419100"/>
                </a:lnTo>
                <a:lnTo>
                  <a:pt x="821258" y="402590"/>
                </a:lnTo>
                <a:lnTo>
                  <a:pt x="831164" y="393700"/>
                </a:lnTo>
                <a:lnTo>
                  <a:pt x="832726" y="392430"/>
                </a:lnTo>
                <a:lnTo>
                  <a:pt x="842124" y="384810"/>
                </a:lnTo>
                <a:lnTo>
                  <a:pt x="851700" y="375920"/>
                </a:lnTo>
                <a:lnTo>
                  <a:pt x="861225" y="365760"/>
                </a:lnTo>
                <a:lnTo>
                  <a:pt x="864285" y="363220"/>
                </a:lnTo>
                <a:lnTo>
                  <a:pt x="871956" y="356870"/>
                </a:lnTo>
                <a:lnTo>
                  <a:pt x="873887" y="358140"/>
                </a:lnTo>
                <a:lnTo>
                  <a:pt x="876058" y="354330"/>
                </a:lnTo>
                <a:lnTo>
                  <a:pt x="878700" y="351790"/>
                </a:lnTo>
                <a:lnTo>
                  <a:pt x="881265" y="349250"/>
                </a:lnTo>
                <a:lnTo>
                  <a:pt x="881265" y="332079"/>
                </a:lnTo>
                <a:lnTo>
                  <a:pt x="872477" y="341630"/>
                </a:lnTo>
                <a:lnTo>
                  <a:pt x="866698" y="347980"/>
                </a:lnTo>
                <a:lnTo>
                  <a:pt x="860996" y="354330"/>
                </a:lnTo>
                <a:lnTo>
                  <a:pt x="860539" y="353060"/>
                </a:lnTo>
                <a:lnTo>
                  <a:pt x="859637" y="353060"/>
                </a:lnTo>
                <a:lnTo>
                  <a:pt x="861123" y="351790"/>
                </a:lnTo>
                <a:lnTo>
                  <a:pt x="859447" y="353060"/>
                </a:lnTo>
                <a:lnTo>
                  <a:pt x="857656" y="354330"/>
                </a:lnTo>
                <a:lnTo>
                  <a:pt x="855929" y="356870"/>
                </a:lnTo>
                <a:lnTo>
                  <a:pt x="856640" y="354330"/>
                </a:lnTo>
                <a:lnTo>
                  <a:pt x="857719" y="350520"/>
                </a:lnTo>
                <a:lnTo>
                  <a:pt x="867791" y="346710"/>
                </a:lnTo>
                <a:lnTo>
                  <a:pt x="865606" y="342900"/>
                </a:lnTo>
                <a:lnTo>
                  <a:pt x="867791" y="340360"/>
                </a:lnTo>
                <a:lnTo>
                  <a:pt x="868819" y="339090"/>
                </a:lnTo>
                <a:lnTo>
                  <a:pt x="870165" y="339090"/>
                </a:lnTo>
                <a:lnTo>
                  <a:pt x="870356" y="337820"/>
                </a:lnTo>
                <a:lnTo>
                  <a:pt x="871512" y="337820"/>
                </a:lnTo>
                <a:lnTo>
                  <a:pt x="872604" y="336550"/>
                </a:lnTo>
                <a:lnTo>
                  <a:pt x="873760" y="335280"/>
                </a:lnTo>
                <a:lnTo>
                  <a:pt x="877214" y="332740"/>
                </a:lnTo>
                <a:lnTo>
                  <a:pt x="884275" y="327660"/>
                </a:lnTo>
                <a:lnTo>
                  <a:pt x="884275" y="302780"/>
                </a:lnTo>
                <a:lnTo>
                  <a:pt x="882929" y="303530"/>
                </a:lnTo>
                <a:lnTo>
                  <a:pt x="878433" y="308610"/>
                </a:lnTo>
                <a:lnTo>
                  <a:pt x="855472" y="329907"/>
                </a:lnTo>
                <a:lnTo>
                  <a:pt x="855472" y="356870"/>
                </a:lnTo>
                <a:lnTo>
                  <a:pt x="852843" y="359410"/>
                </a:lnTo>
                <a:lnTo>
                  <a:pt x="850341" y="361950"/>
                </a:lnTo>
                <a:lnTo>
                  <a:pt x="847775" y="363220"/>
                </a:lnTo>
                <a:lnTo>
                  <a:pt x="850468" y="360680"/>
                </a:lnTo>
                <a:lnTo>
                  <a:pt x="852906" y="356870"/>
                </a:lnTo>
                <a:lnTo>
                  <a:pt x="855091" y="354330"/>
                </a:lnTo>
                <a:lnTo>
                  <a:pt x="855472" y="356870"/>
                </a:lnTo>
                <a:lnTo>
                  <a:pt x="855472" y="329907"/>
                </a:lnTo>
                <a:lnTo>
                  <a:pt x="855154" y="330200"/>
                </a:lnTo>
                <a:lnTo>
                  <a:pt x="831786" y="350520"/>
                </a:lnTo>
                <a:lnTo>
                  <a:pt x="808177" y="372110"/>
                </a:lnTo>
                <a:lnTo>
                  <a:pt x="784212" y="392430"/>
                </a:lnTo>
                <a:lnTo>
                  <a:pt x="785431" y="389890"/>
                </a:lnTo>
                <a:lnTo>
                  <a:pt x="775042" y="402590"/>
                </a:lnTo>
                <a:lnTo>
                  <a:pt x="774522" y="402590"/>
                </a:lnTo>
                <a:lnTo>
                  <a:pt x="774776" y="401320"/>
                </a:lnTo>
                <a:lnTo>
                  <a:pt x="775169" y="400050"/>
                </a:lnTo>
                <a:lnTo>
                  <a:pt x="762596" y="410210"/>
                </a:lnTo>
                <a:lnTo>
                  <a:pt x="751090" y="420370"/>
                </a:lnTo>
                <a:lnTo>
                  <a:pt x="739927" y="431800"/>
                </a:lnTo>
                <a:lnTo>
                  <a:pt x="736168" y="435127"/>
                </a:lnTo>
                <a:lnTo>
                  <a:pt x="736168" y="448310"/>
                </a:lnTo>
                <a:lnTo>
                  <a:pt x="728599" y="455930"/>
                </a:lnTo>
                <a:lnTo>
                  <a:pt x="725068" y="459740"/>
                </a:lnTo>
                <a:lnTo>
                  <a:pt x="724573" y="458647"/>
                </a:lnTo>
                <a:lnTo>
                  <a:pt x="724776" y="458470"/>
                </a:lnTo>
                <a:lnTo>
                  <a:pt x="735914" y="448310"/>
                </a:lnTo>
                <a:lnTo>
                  <a:pt x="736168" y="448310"/>
                </a:lnTo>
                <a:lnTo>
                  <a:pt x="736168" y="435127"/>
                </a:lnTo>
                <a:lnTo>
                  <a:pt x="728408" y="441960"/>
                </a:lnTo>
                <a:lnTo>
                  <a:pt x="727951" y="441960"/>
                </a:lnTo>
                <a:lnTo>
                  <a:pt x="729170" y="438150"/>
                </a:lnTo>
                <a:lnTo>
                  <a:pt x="726351" y="439420"/>
                </a:lnTo>
                <a:lnTo>
                  <a:pt x="723226" y="442836"/>
                </a:lnTo>
                <a:lnTo>
                  <a:pt x="723226" y="459968"/>
                </a:lnTo>
                <a:lnTo>
                  <a:pt x="722490" y="461010"/>
                </a:lnTo>
                <a:lnTo>
                  <a:pt x="717473" y="467360"/>
                </a:lnTo>
                <a:lnTo>
                  <a:pt x="710107" y="474980"/>
                </a:lnTo>
                <a:lnTo>
                  <a:pt x="702487" y="482600"/>
                </a:lnTo>
                <a:lnTo>
                  <a:pt x="694664" y="491490"/>
                </a:lnTo>
                <a:lnTo>
                  <a:pt x="694220" y="490220"/>
                </a:lnTo>
                <a:lnTo>
                  <a:pt x="692162" y="492760"/>
                </a:lnTo>
                <a:lnTo>
                  <a:pt x="689851" y="495300"/>
                </a:lnTo>
                <a:lnTo>
                  <a:pt x="687679" y="497840"/>
                </a:lnTo>
                <a:lnTo>
                  <a:pt x="679335" y="505625"/>
                </a:lnTo>
                <a:lnTo>
                  <a:pt x="679335" y="520700"/>
                </a:lnTo>
                <a:lnTo>
                  <a:pt x="678180" y="521970"/>
                </a:lnTo>
                <a:lnTo>
                  <a:pt x="676897" y="523240"/>
                </a:lnTo>
                <a:lnTo>
                  <a:pt x="675805" y="524510"/>
                </a:lnTo>
                <a:lnTo>
                  <a:pt x="670001" y="529590"/>
                </a:lnTo>
                <a:lnTo>
                  <a:pt x="652335" y="546100"/>
                </a:lnTo>
                <a:lnTo>
                  <a:pt x="653681" y="543560"/>
                </a:lnTo>
                <a:lnTo>
                  <a:pt x="655154" y="542290"/>
                </a:lnTo>
                <a:lnTo>
                  <a:pt x="679335" y="520700"/>
                </a:lnTo>
                <a:lnTo>
                  <a:pt x="679335" y="505625"/>
                </a:lnTo>
                <a:lnTo>
                  <a:pt x="656323" y="527050"/>
                </a:lnTo>
                <a:lnTo>
                  <a:pt x="651497" y="531876"/>
                </a:lnTo>
                <a:lnTo>
                  <a:pt x="651497" y="546100"/>
                </a:lnTo>
                <a:lnTo>
                  <a:pt x="647395" y="549910"/>
                </a:lnTo>
                <a:lnTo>
                  <a:pt x="645274" y="552450"/>
                </a:lnTo>
                <a:lnTo>
                  <a:pt x="646239" y="551180"/>
                </a:lnTo>
                <a:lnTo>
                  <a:pt x="648030" y="548640"/>
                </a:lnTo>
                <a:lnTo>
                  <a:pt x="649960" y="546100"/>
                </a:lnTo>
                <a:lnTo>
                  <a:pt x="651497" y="546100"/>
                </a:lnTo>
                <a:lnTo>
                  <a:pt x="651497" y="531876"/>
                </a:lnTo>
                <a:lnTo>
                  <a:pt x="641083" y="542290"/>
                </a:lnTo>
                <a:lnTo>
                  <a:pt x="626605" y="557530"/>
                </a:lnTo>
                <a:lnTo>
                  <a:pt x="625843" y="558253"/>
                </a:lnTo>
                <a:lnTo>
                  <a:pt x="625843" y="601980"/>
                </a:lnTo>
                <a:lnTo>
                  <a:pt x="609968" y="619760"/>
                </a:lnTo>
                <a:lnTo>
                  <a:pt x="593039" y="636270"/>
                </a:lnTo>
                <a:lnTo>
                  <a:pt x="576453" y="652780"/>
                </a:lnTo>
                <a:lnTo>
                  <a:pt x="561632" y="671830"/>
                </a:lnTo>
                <a:lnTo>
                  <a:pt x="560476" y="670560"/>
                </a:lnTo>
                <a:lnTo>
                  <a:pt x="559574" y="670560"/>
                </a:lnTo>
                <a:lnTo>
                  <a:pt x="559130" y="671830"/>
                </a:lnTo>
                <a:lnTo>
                  <a:pt x="556818" y="670560"/>
                </a:lnTo>
                <a:lnTo>
                  <a:pt x="552081" y="668020"/>
                </a:lnTo>
                <a:lnTo>
                  <a:pt x="553097" y="666750"/>
                </a:lnTo>
                <a:lnTo>
                  <a:pt x="554189" y="666750"/>
                </a:lnTo>
                <a:lnTo>
                  <a:pt x="555155" y="665480"/>
                </a:lnTo>
                <a:lnTo>
                  <a:pt x="556590" y="664210"/>
                </a:lnTo>
                <a:lnTo>
                  <a:pt x="560895" y="660400"/>
                </a:lnTo>
                <a:lnTo>
                  <a:pt x="562330" y="659130"/>
                </a:lnTo>
                <a:lnTo>
                  <a:pt x="572363" y="650240"/>
                </a:lnTo>
                <a:lnTo>
                  <a:pt x="589965" y="633730"/>
                </a:lnTo>
                <a:lnTo>
                  <a:pt x="607834" y="618490"/>
                </a:lnTo>
                <a:lnTo>
                  <a:pt x="625843" y="601980"/>
                </a:lnTo>
                <a:lnTo>
                  <a:pt x="625843" y="558253"/>
                </a:lnTo>
                <a:lnTo>
                  <a:pt x="613130" y="570230"/>
                </a:lnTo>
                <a:lnTo>
                  <a:pt x="600024" y="582930"/>
                </a:lnTo>
                <a:lnTo>
                  <a:pt x="587502" y="595630"/>
                </a:lnTo>
                <a:lnTo>
                  <a:pt x="575741" y="609600"/>
                </a:lnTo>
                <a:lnTo>
                  <a:pt x="571512" y="613410"/>
                </a:lnTo>
                <a:lnTo>
                  <a:pt x="567220" y="617220"/>
                </a:lnTo>
                <a:lnTo>
                  <a:pt x="562978" y="621030"/>
                </a:lnTo>
                <a:lnTo>
                  <a:pt x="553008" y="631190"/>
                </a:lnTo>
                <a:lnTo>
                  <a:pt x="546239" y="637159"/>
                </a:lnTo>
                <a:lnTo>
                  <a:pt x="546239" y="661670"/>
                </a:lnTo>
                <a:lnTo>
                  <a:pt x="544182" y="664210"/>
                </a:lnTo>
                <a:lnTo>
                  <a:pt x="544372" y="662940"/>
                </a:lnTo>
                <a:lnTo>
                  <a:pt x="544512" y="661670"/>
                </a:lnTo>
                <a:lnTo>
                  <a:pt x="544372" y="660400"/>
                </a:lnTo>
                <a:lnTo>
                  <a:pt x="545922" y="660400"/>
                </a:lnTo>
                <a:lnTo>
                  <a:pt x="546239" y="661670"/>
                </a:lnTo>
                <a:lnTo>
                  <a:pt x="546239" y="637159"/>
                </a:lnTo>
                <a:lnTo>
                  <a:pt x="532815" y="648970"/>
                </a:lnTo>
                <a:lnTo>
                  <a:pt x="522630" y="659130"/>
                </a:lnTo>
                <a:lnTo>
                  <a:pt x="520903" y="659130"/>
                </a:lnTo>
                <a:lnTo>
                  <a:pt x="519112" y="657860"/>
                </a:lnTo>
                <a:lnTo>
                  <a:pt x="517372" y="657860"/>
                </a:lnTo>
                <a:lnTo>
                  <a:pt x="520700" y="654050"/>
                </a:lnTo>
                <a:lnTo>
                  <a:pt x="521804" y="652780"/>
                </a:lnTo>
                <a:lnTo>
                  <a:pt x="526161" y="648970"/>
                </a:lnTo>
                <a:lnTo>
                  <a:pt x="530072" y="643890"/>
                </a:lnTo>
                <a:lnTo>
                  <a:pt x="530656" y="643890"/>
                </a:lnTo>
                <a:lnTo>
                  <a:pt x="535076" y="637540"/>
                </a:lnTo>
                <a:lnTo>
                  <a:pt x="539953" y="631190"/>
                </a:lnTo>
                <a:lnTo>
                  <a:pt x="545020" y="626110"/>
                </a:lnTo>
                <a:lnTo>
                  <a:pt x="552754" y="618490"/>
                </a:lnTo>
                <a:lnTo>
                  <a:pt x="560235" y="610870"/>
                </a:lnTo>
                <a:lnTo>
                  <a:pt x="567436" y="601980"/>
                </a:lnTo>
                <a:lnTo>
                  <a:pt x="574332" y="594360"/>
                </a:lnTo>
                <a:lnTo>
                  <a:pt x="609498" y="562610"/>
                </a:lnTo>
                <a:lnTo>
                  <a:pt x="613714" y="558800"/>
                </a:lnTo>
                <a:lnTo>
                  <a:pt x="654469" y="523240"/>
                </a:lnTo>
                <a:lnTo>
                  <a:pt x="659955" y="518160"/>
                </a:lnTo>
                <a:lnTo>
                  <a:pt x="695553" y="485140"/>
                </a:lnTo>
                <a:lnTo>
                  <a:pt x="719213" y="463550"/>
                </a:lnTo>
                <a:lnTo>
                  <a:pt x="721995" y="461010"/>
                </a:lnTo>
                <a:lnTo>
                  <a:pt x="723226" y="459968"/>
                </a:lnTo>
                <a:lnTo>
                  <a:pt x="723226" y="442836"/>
                </a:lnTo>
                <a:lnTo>
                  <a:pt x="719378" y="447040"/>
                </a:lnTo>
                <a:lnTo>
                  <a:pt x="706704" y="455930"/>
                </a:lnTo>
                <a:lnTo>
                  <a:pt x="704926" y="463550"/>
                </a:lnTo>
                <a:lnTo>
                  <a:pt x="704100" y="463550"/>
                </a:lnTo>
                <a:lnTo>
                  <a:pt x="702233" y="462280"/>
                </a:lnTo>
                <a:lnTo>
                  <a:pt x="702881" y="461010"/>
                </a:lnTo>
                <a:lnTo>
                  <a:pt x="688149" y="474980"/>
                </a:lnTo>
                <a:lnTo>
                  <a:pt x="672973" y="490220"/>
                </a:lnTo>
                <a:lnTo>
                  <a:pt x="657466" y="504190"/>
                </a:lnTo>
                <a:lnTo>
                  <a:pt x="641680" y="518160"/>
                </a:lnTo>
                <a:lnTo>
                  <a:pt x="668096" y="490220"/>
                </a:lnTo>
                <a:lnTo>
                  <a:pt x="694893" y="462280"/>
                </a:lnTo>
                <a:lnTo>
                  <a:pt x="721588" y="433070"/>
                </a:lnTo>
                <a:lnTo>
                  <a:pt x="735838" y="417830"/>
                </a:lnTo>
                <a:lnTo>
                  <a:pt x="747712" y="405130"/>
                </a:lnTo>
                <a:lnTo>
                  <a:pt x="748868" y="406400"/>
                </a:lnTo>
                <a:lnTo>
                  <a:pt x="750074" y="405130"/>
                </a:lnTo>
                <a:lnTo>
                  <a:pt x="754900" y="400050"/>
                </a:lnTo>
                <a:lnTo>
                  <a:pt x="772998" y="381000"/>
                </a:lnTo>
                <a:lnTo>
                  <a:pt x="790562" y="364490"/>
                </a:lnTo>
                <a:lnTo>
                  <a:pt x="800036" y="355600"/>
                </a:lnTo>
                <a:lnTo>
                  <a:pt x="824496" y="332740"/>
                </a:lnTo>
                <a:lnTo>
                  <a:pt x="841298" y="316230"/>
                </a:lnTo>
                <a:lnTo>
                  <a:pt x="849058" y="308610"/>
                </a:lnTo>
                <a:lnTo>
                  <a:pt x="857770" y="299720"/>
                </a:lnTo>
                <a:lnTo>
                  <a:pt x="866127" y="292100"/>
                </a:lnTo>
                <a:lnTo>
                  <a:pt x="874217" y="283210"/>
                </a:lnTo>
                <a:lnTo>
                  <a:pt x="882091" y="274320"/>
                </a:lnTo>
                <a:lnTo>
                  <a:pt x="882472" y="275590"/>
                </a:lnTo>
                <a:lnTo>
                  <a:pt x="882929" y="278130"/>
                </a:lnTo>
                <a:lnTo>
                  <a:pt x="883183" y="280670"/>
                </a:lnTo>
                <a:lnTo>
                  <a:pt x="884275" y="288290"/>
                </a:lnTo>
                <a:lnTo>
                  <a:pt x="884974" y="294640"/>
                </a:lnTo>
                <a:lnTo>
                  <a:pt x="885075" y="298450"/>
                </a:lnTo>
                <a:lnTo>
                  <a:pt x="885177" y="302260"/>
                </a:lnTo>
                <a:lnTo>
                  <a:pt x="885177" y="227469"/>
                </a:lnTo>
                <a:lnTo>
                  <a:pt x="884466" y="226060"/>
                </a:lnTo>
                <a:lnTo>
                  <a:pt x="882345" y="223520"/>
                </a:lnTo>
                <a:lnTo>
                  <a:pt x="881227" y="220980"/>
                </a:lnTo>
                <a:lnTo>
                  <a:pt x="879525" y="217170"/>
                </a:lnTo>
                <a:lnTo>
                  <a:pt x="878560" y="213360"/>
                </a:lnTo>
                <a:lnTo>
                  <a:pt x="878827" y="212090"/>
                </a:lnTo>
                <a:lnTo>
                  <a:pt x="877277" y="209550"/>
                </a:lnTo>
                <a:lnTo>
                  <a:pt x="876896" y="208280"/>
                </a:lnTo>
                <a:lnTo>
                  <a:pt x="876261" y="206197"/>
                </a:lnTo>
                <a:lnTo>
                  <a:pt x="876261" y="241300"/>
                </a:lnTo>
                <a:lnTo>
                  <a:pt x="848258" y="266700"/>
                </a:lnTo>
                <a:lnTo>
                  <a:pt x="821042" y="292100"/>
                </a:lnTo>
                <a:lnTo>
                  <a:pt x="819162" y="294005"/>
                </a:lnTo>
                <a:lnTo>
                  <a:pt x="819162" y="316230"/>
                </a:lnTo>
                <a:lnTo>
                  <a:pt x="810069" y="326390"/>
                </a:lnTo>
                <a:lnTo>
                  <a:pt x="800862" y="336550"/>
                </a:lnTo>
                <a:lnTo>
                  <a:pt x="791527" y="346710"/>
                </a:lnTo>
                <a:lnTo>
                  <a:pt x="782027" y="355600"/>
                </a:lnTo>
                <a:lnTo>
                  <a:pt x="782612" y="353060"/>
                </a:lnTo>
                <a:lnTo>
                  <a:pt x="775423" y="364490"/>
                </a:lnTo>
                <a:lnTo>
                  <a:pt x="774776" y="363220"/>
                </a:lnTo>
                <a:lnTo>
                  <a:pt x="774915" y="363220"/>
                </a:lnTo>
                <a:lnTo>
                  <a:pt x="775106" y="361950"/>
                </a:lnTo>
                <a:lnTo>
                  <a:pt x="765403" y="370840"/>
                </a:lnTo>
                <a:lnTo>
                  <a:pt x="756869" y="381000"/>
                </a:lnTo>
                <a:lnTo>
                  <a:pt x="748690" y="391160"/>
                </a:lnTo>
                <a:lnTo>
                  <a:pt x="740079" y="400050"/>
                </a:lnTo>
                <a:lnTo>
                  <a:pt x="739508" y="398780"/>
                </a:lnTo>
                <a:lnTo>
                  <a:pt x="740016" y="396240"/>
                </a:lnTo>
                <a:lnTo>
                  <a:pt x="737704" y="397510"/>
                </a:lnTo>
                <a:lnTo>
                  <a:pt x="732726" y="403860"/>
                </a:lnTo>
                <a:lnTo>
                  <a:pt x="726998" y="407670"/>
                </a:lnTo>
                <a:lnTo>
                  <a:pt x="722782" y="411480"/>
                </a:lnTo>
                <a:lnTo>
                  <a:pt x="722312" y="417830"/>
                </a:lnTo>
                <a:lnTo>
                  <a:pt x="721601" y="417830"/>
                </a:lnTo>
                <a:lnTo>
                  <a:pt x="719747" y="416560"/>
                </a:lnTo>
                <a:lnTo>
                  <a:pt x="720001" y="415290"/>
                </a:lnTo>
                <a:lnTo>
                  <a:pt x="703402" y="435610"/>
                </a:lnTo>
                <a:lnTo>
                  <a:pt x="685863" y="454660"/>
                </a:lnTo>
                <a:lnTo>
                  <a:pt x="667626" y="473710"/>
                </a:lnTo>
                <a:lnTo>
                  <a:pt x="648931" y="491490"/>
                </a:lnTo>
                <a:lnTo>
                  <a:pt x="636574" y="510540"/>
                </a:lnTo>
                <a:lnTo>
                  <a:pt x="621296" y="527050"/>
                </a:lnTo>
                <a:lnTo>
                  <a:pt x="605650" y="543560"/>
                </a:lnTo>
                <a:lnTo>
                  <a:pt x="592162" y="562610"/>
                </a:lnTo>
                <a:lnTo>
                  <a:pt x="590943" y="561340"/>
                </a:lnTo>
                <a:lnTo>
                  <a:pt x="585368" y="568960"/>
                </a:lnTo>
                <a:lnTo>
                  <a:pt x="579412" y="575310"/>
                </a:lnTo>
                <a:lnTo>
                  <a:pt x="573163" y="582930"/>
                </a:lnTo>
                <a:lnTo>
                  <a:pt x="566635" y="590550"/>
                </a:lnTo>
                <a:lnTo>
                  <a:pt x="559257" y="596900"/>
                </a:lnTo>
                <a:lnTo>
                  <a:pt x="552018" y="603250"/>
                </a:lnTo>
                <a:lnTo>
                  <a:pt x="545007" y="610870"/>
                </a:lnTo>
                <a:lnTo>
                  <a:pt x="538353" y="618490"/>
                </a:lnTo>
                <a:lnTo>
                  <a:pt x="535978" y="621030"/>
                </a:lnTo>
                <a:lnTo>
                  <a:pt x="533539" y="622300"/>
                </a:lnTo>
                <a:lnTo>
                  <a:pt x="531164" y="624840"/>
                </a:lnTo>
                <a:lnTo>
                  <a:pt x="530783" y="624840"/>
                </a:lnTo>
                <a:lnTo>
                  <a:pt x="501408" y="654050"/>
                </a:lnTo>
                <a:lnTo>
                  <a:pt x="497357" y="654050"/>
                </a:lnTo>
                <a:lnTo>
                  <a:pt x="493255" y="652780"/>
                </a:lnTo>
                <a:lnTo>
                  <a:pt x="489280" y="652780"/>
                </a:lnTo>
                <a:lnTo>
                  <a:pt x="483958" y="651510"/>
                </a:lnTo>
                <a:lnTo>
                  <a:pt x="473240" y="651510"/>
                </a:lnTo>
                <a:lnTo>
                  <a:pt x="474421" y="650240"/>
                </a:lnTo>
                <a:lnTo>
                  <a:pt x="493229" y="629920"/>
                </a:lnTo>
                <a:lnTo>
                  <a:pt x="513905" y="609600"/>
                </a:lnTo>
                <a:lnTo>
                  <a:pt x="535089" y="590550"/>
                </a:lnTo>
                <a:lnTo>
                  <a:pt x="556628" y="571500"/>
                </a:lnTo>
                <a:lnTo>
                  <a:pt x="573595" y="549910"/>
                </a:lnTo>
                <a:lnTo>
                  <a:pt x="593623" y="529590"/>
                </a:lnTo>
                <a:lnTo>
                  <a:pt x="614108" y="510540"/>
                </a:lnTo>
                <a:lnTo>
                  <a:pt x="632447" y="488950"/>
                </a:lnTo>
                <a:lnTo>
                  <a:pt x="633539" y="490220"/>
                </a:lnTo>
                <a:lnTo>
                  <a:pt x="634707" y="488950"/>
                </a:lnTo>
                <a:lnTo>
                  <a:pt x="658088" y="463550"/>
                </a:lnTo>
                <a:lnTo>
                  <a:pt x="685228" y="438150"/>
                </a:lnTo>
                <a:lnTo>
                  <a:pt x="713320" y="414020"/>
                </a:lnTo>
                <a:lnTo>
                  <a:pt x="751255" y="379730"/>
                </a:lnTo>
                <a:lnTo>
                  <a:pt x="760488" y="370840"/>
                </a:lnTo>
                <a:lnTo>
                  <a:pt x="769632" y="360680"/>
                </a:lnTo>
                <a:lnTo>
                  <a:pt x="779907" y="350520"/>
                </a:lnTo>
                <a:lnTo>
                  <a:pt x="781837" y="351790"/>
                </a:lnTo>
                <a:lnTo>
                  <a:pt x="782815" y="350520"/>
                </a:lnTo>
                <a:lnTo>
                  <a:pt x="789635" y="341630"/>
                </a:lnTo>
                <a:lnTo>
                  <a:pt x="798728" y="332740"/>
                </a:lnTo>
                <a:lnTo>
                  <a:pt x="808697" y="325120"/>
                </a:lnTo>
                <a:lnTo>
                  <a:pt x="819162" y="316230"/>
                </a:lnTo>
                <a:lnTo>
                  <a:pt x="819162" y="294005"/>
                </a:lnTo>
                <a:lnTo>
                  <a:pt x="794600" y="318770"/>
                </a:lnTo>
                <a:lnTo>
                  <a:pt x="768946" y="347980"/>
                </a:lnTo>
                <a:lnTo>
                  <a:pt x="767689" y="347980"/>
                </a:lnTo>
                <a:lnTo>
                  <a:pt x="755827" y="359410"/>
                </a:lnTo>
                <a:lnTo>
                  <a:pt x="729272" y="382270"/>
                </a:lnTo>
                <a:lnTo>
                  <a:pt x="716737" y="394970"/>
                </a:lnTo>
                <a:lnTo>
                  <a:pt x="716153" y="394970"/>
                </a:lnTo>
                <a:lnTo>
                  <a:pt x="685431" y="426720"/>
                </a:lnTo>
                <a:lnTo>
                  <a:pt x="652348" y="458470"/>
                </a:lnTo>
                <a:lnTo>
                  <a:pt x="619671" y="488950"/>
                </a:lnTo>
                <a:lnTo>
                  <a:pt x="590181" y="521970"/>
                </a:lnTo>
                <a:lnTo>
                  <a:pt x="557428" y="551180"/>
                </a:lnTo>
                <a:lnTo>
                  <a:pt x="456628" y="650240"/>
                </a:lnTo>
                <a:lnTo>
                  <a:pt x="448132" y="648970"/>
                </a:lnTo>
                <a:lnTo>
                  <a:pt x="422757" y="648970"/>
                </a:lnTo>
                <a:lnTo>
                  <a:pt x="423405" y="647700"/>
                </a:lnTo>
                <a:lnTo>
                  <a:pt x="424243" y="647700"/>
                </a:lnTo>
                <a:lnTo>
                  <a:pt x="424878" y="646430"/>
                </a:lnTo>
                <a:lnTo>
                  <a:pt x="463651" y="612140"/>
                </a:lnTo>
                <a:lnTo>
                  <a:pt x="492531" y="585470"/>
                </a:lnTo>
                <a:lnTo>
                  <a:pt x="503529" y="575310"/>
                </a:lnTo>
                <a:lnTo>
                  <a:pt x="543585" y="537210"/>
                </a:lnTo>
                <a:lnTo>
                  <a:pt x="551713" y="529590"/>
                </a:lnTo>
                <a:lnTo>
                  <a:pt x="582866" y="500380"/>
                </a:lnTo>
                <a:lnTo>
                  <a:pt x="583895" y="501650"/>
                </a:lnTo>
                <a:lnTo>
                  <a:pt x="585241" y="500380"/>
                </a:lnTo>
                <a:lnTo>
                  <a:pt x="614959" y="472440"/>
                </a:lnTo>
                <a:lnTo>
                  <a:pt x="647420" y="444500"/>
                </a:lnTo>
                <a:lnTo>
                  <a:pt x="679970" y="417830"/>
                </a:lnTo>
                <a:lnTo>
                  <a:pt x="711276" y="388620"/>
                </a:lnTo>
                <a:lnTo>
                  <a:pt x="744397" y="359410"/>
                </a:lnTo>
                <a:lnTo>
                  <a:pt x="807529" y="293370"/>
                </a:lnTo>
                <a:lnTo>
                  <a:pt x="825182" y="278130"/>
                </a:lnTo>
                <a:lnTo>
                  <a:pt x="831100" y="273011"/>
                </a:lnTo>
                <a:lnTo>
                  <a:pt x="841362" y="264160"/>
                </a:lnTo>
                <a:lnTo>
                  <a:pt x="849591" y="259080"/>
                </a:lnTo>
                <a:lnTo>
                  <a:pt x="854316" y="255270"/>
                </a:lnTo>
                <a:lnTo>
                  <a:pt x="857465" y="252730"/>
                </a:lnTo>
                <a:lnTo>
                  <a:pt x="865073" y="246380"/>
                </a:lnTo>
                <a:lnTo>
                  <a:pt x="869302" y="241300"/>
                </a:lnTo>
                <a:lnTo>
                  <a:pt x="872477" y="237490"/>
                </a:lnTo>
                <a:lnTo>
                  <a:pt x="872921" y="240030"/>
                </a:lnTo>
                <a:lnTo>
                  <a:pt x="873302" y="241300"/>
                </a:lnTo>
                <a:lnTo>
                  <a:pt x="873823" y="242570"/>
                </a:lnTo>
                <a:lnTo>
                  <a:pt x="873760" y="240030"/>
                </a:lnTo>
                <a:lnTo>
                  <a:pt x="873366" y="237490"/>
                </a:lnTo>
                <a:lnTo>
                  <a:pt x="873823" y="236220"/>
                </a:lnTo>
                <a:lnTo>
                  <a:pt x="874712" y="236220"/>
                </a:lnTo>
                <a:lnTo>
                  <a:pt x="876261" y="241300"/>
                </a:lnTo>
                <a:lnTo>
                  <a:pt x="876261" y="206197"/>
                </a:lnTo>
                <a:lnTo>
                  <a:pt x="876033" y="205435"/>
                </a:lnTo>
                <a:lnTo>
                  <a:pt x="878751" y="210820"/>
                </a:lnTo>
                <a:lnTo>
                  <a:pt x="878865" y="209550"/>
                </a:lnTo>
                <a:lnTo>
                  <a:pt x="877100" y="203200"/>
                </a:lnTo>
                <a:lnTo>
                  <a:pt x="877049" y="203047"/>
                </a:lnTo>
                <a:lnTo>
                  <a:pt x="876388" y="200660"/>
                </a:lnTo>
                <a:lnTo>
                  <a:pt x="874585" y="196850"/>
                </a:lnTo>
                <a:lnTo>
                  <a:pt x="872858" y="193040"/>
                </a:lnTo>
                <a:lnTo>
                  <a:pt x="871054" y="190500"/>
                </a:lnTo>
                <a:lnTo>
                  <a:pt x="868629" y="184150"/>
                </a:lnTo>
                <a:lnTo>
                  <a:pt x="866444" y="181610"/>
                </a:lnTo>
                <a:lnTo>
                  <a:pt x="865987" y="181013"/>
                </a:lnTo>
                <a:lnTo>
                  <a:pt x="865987" y="208280"/>
                </a:lnTo>
                <a:lnTo>
                  <a:pt x="863879" y="204470"/>
                </a:lnTo>
                <a:lnTo>
                  <a:pt x="863358" y="203149"/>
                </a:lnTo>
                <a:lnTo>
                  <a:pt x="863358" y="220980"/>
                </a:lnTo>
                <a:lnTo>
                  <a:pt x="861314" y="227330"/>
                </a:lnTo>
                <a:lnTo>
                  <a:pt x="859967" y="234950"/>
                </a:lnTo>
                <a:lnTo>
                  <a:pt x="857910" y="241300"/>
                </a:lnTo>
                <a:lnTo>
                  <a:pt x="857135" y="241300"/>
                </a:lnTo>
                <a:lnTo>
                  <a:pt x="856830" y="240614"/>
                </a:lnTo>
                <a:lnTo>
                  <a:pt x="852335" y="243840"/>
                </a:lnTo>
                <a:lnTo>
                  <a:pt x="840270" y="251460"/>
                </a:lnTo>
                <a:lnTo>
                  <a:pt x="834948" y="255270"/>
                </a:lnTo>
                <a:lnTo>
                  <a:pt x="834377" y="255270"/>
                </a:lnTo>
                <a:lnTo>
                  <a:pt x="834948" y="254000"/>
                </a:lnTo>
                <a:lnTo>
                  <a:pt x="830224" y="257810"/>
                </a:lnTo>
                <a:lnTo>
                  <a:pt x="824255" y="262890"/>
                </a:lnTo>
                <a:lnTo>
                  <a:pt x="818286" y="266700"/>
                </a:lnTo>
                <a:lnTo>
                  <a:pt x="813549" y="273011"/>
                </a:lnTo>
                <a:lnTo>
                  <a:pt x="812177" y="271780"/>
                </a:lnTo>
                <a:lnTo>
                  <a:pt x="808583" y="278130"/>
                </a:lnTo>
                <a:lnTo>
                  <a:pt x="806526" y="275221"/>
                </a:lnTo>
                <a:lnTo>
                  <a:pt x="772693" y="306070"/>
                </a:lnTo>
                <a:lnTo>
                  <a:pt x="737184" y="340360"/>
                </a:lnTo>
                <a:lnTo>
                  <a:pt x="701802" y="375920"/>
                </a:lnTo>
                <a:lnTo>
                  <a:pt x="665975" y="410210"/>
                </a:lnTo>
                <a:lnTo>
                  <a:pt x="629107" y="444500"/>
                </a:lnTo>
                <a:lnTo>
                  <a:pt x="630262" y="440690"/>
                </a:lnTo>
                <a:lnTo>
                  <a:pt x="620318" y="454660"/>
                </a:lnTo>
                <a:lnTo>
                  <a:pt x="619747" y="453390"/>
                </a:lnTo>
                <a:lnTo>
                  <a:pt x="620395" y="452120"/>
                </a:lnTo>
                <a:lnTo>
                  <a:pt x="611212" y="458470"/>
                </a:lnTo>
                <a:lnTo>
                  <a:pt x="602729" y="467360"/>
                </a:lnTo>
                <a:lnTo>
                  <a:pt x="594118" y="475488"/>
                </a:lnTo>
                <a:lnTo>
                  <a:pt x="602424" y="466090"/>
                </a:lnTo>
                <a:lnTo>
                  <a:pt x="619404" y="450850"/>
                </a:lnTo>
                <a:lnTo>
                  <a:pt x="636104" y="433070"/>
                </a:lnTo>
                <a:lnTo>
                  <a:pt x="637159" y="431800"/>
                </a:lnTo>
                <a:lnTo>
                  <a:pt x="640346" y="427990"/>
                </a:lnTo>
                <a:lnTo>
                  <a:pt x="642480" y="425450"/>
                </a:lnTo>
                <a:lnTo>
                  <a:pt x="650989" y="415290"/>
                </a:lnTo>
                <a:lnTo>
                  <a:pt x="652145" y="416560"/>
                </a:lnTo>
                <a:lnTo>
                  <a:pt x="653288" y="415290"/>
                </a:lnTo>
                <a:lnTo>
                  <a:pt x="661339" y="406400"/>
                </a:lnTo>
                <a:lnTo>
                  <a:pt x="676300" y="389890"/>
                </a:lnTo>
                <a:lnTo>
                  <a:pt x="681939" y="384810"/>
                </a:lnTo>
                <a:lnTo>
                  <a:pt x="703059" y="365760"/>
                </a:lnTo>
                <a:lnTo>
                  <a:pt x="730770" y="341630"/>
                </a:lnTo>
                <a:lnTo>
                  <a:pt x="738898" y="333984"/>
                </a:lnTo>
                <a:lnTo>
                  <a:pt x="763168" y="311150"/>
                </a:lnTo>
                <a:lnTo>
                  <a:pt x="767664" y="307340"/>
                </a:lnTo>
                <a:lnTo>
                  <a:pt x="769810" y="304800"/>
                </a:lnTo>
                <a:lnTo>
                  <a:pt x="771956" y="302260"/>
                </a:lnTo>
                <a:lnTo>
                  <a:pt x="787044" y="289560"/>
                </a:lnTo>
                <a:lnTo>
                  <a:pt x="790041" y="287020"/>
                </a:lnTo>
                <a:lnTo>
                  <a:pt x="795947" y="281940"/>
                </a:lnTo>
                <a:lnTo>
                  <a:pt x="813498" y="267970"/>
                </a:lnTo>
                <a:lnTo>
                  <a:pt x="823379" y="259080"/>
                </a:lnTo>
                <a:lnTo>
                  <a:pt x="830427" y="252730"/>
                </a:lnTo>
                <a:lnTo>
                  <a:pt x="831799" y="251460"/>
                </a:lnTo>
                <a:lnTo>
                  <a:pt x="846963" y="237490"/>
                </a:lnTo>
                <a:lnTo>
                  <a:pt x="863358" y="220980"/>
                </a:lnTo>
                <a:lnTo>
                  <a:pt x="863358" y="203149"/>
                </a:lnTo>
                <a:lnTo>
                  <a:pt x="861885" y="199390"/>
                </a:lnTo>
                <a:lnTo>
                  <a:pt x="859510" y="194310"/>
                </a:lnTo>
                <a:lnTo>
                  <a:pt x="845058" y="209550"/>
                </a:lnTo>
                <a:lnTo>
                  <a:pt x="830453" y="223520"/>
                </a:lnTo>
                <a:lnTo>
                  <a:pt x="815619" y="238760"/>
                </a:lnTo>
                <a:lnTo>
                  <a:pt x="800442" y="251460"/>
                </a:lnTo>
                <a:lnTo>
                  <a:pt x="801014" y="248920"/>
                </a:lnTo>
                <a:lnTo>
                  <a:pt x="794283" y="259080"/>
                </a:lnTo>
                <a:lnTo>
                  <a:pt x="793699" y="259080"/>
                </a:lnTo>
                <a:lnTo>
                  <a:pt x="793813" y="257949"/>
                </a:lnTo>
                <a:lnTo>
                  <a:pt x="784923" y="264160"/>
                </a:lnTo>
                <a:lnTo>
                  <a:pt x="776960" y="273011"/>
                </a:lnTo>
                <a:lnTo>
                  <a:pt x="769277" y="281940"/>
                </a:lnTo>
                <a:lnTo>
                  <a:pt x="761187" y="289560"/>
                </a:lnTo>
                <a:lnTo>
                  <a:pt x="760666" y="288290"/>
                </a:lnTo>
                <a:lnTo>
                  <a:pt x="761187" y="285750"/>
                </a:lnTo>
                <a:lnTo>
                  <a:pt x="759002" y="287020"/>
                </a:lnTo>
                <a:lnTo>
                  <a:pt x="754329" y="292100"/>
                </a:lnTo>
                <a:lnTo>
                  <a:pt x="748957" y="295910"/>
                </a:lnTo>
                <a:lnTo>
                  <a:pt x="745007" y="298450"/>
                </a:lnTo>
                <a:lnTo>
                  <a:pt x="744931" y="299720"/>
                </a:lnTo>
                <a:lnTo>
                  <a:pt x="744855" y="300990"/>
                </a:lnTo>
                <a:lnTo>
                  <a:pt x="744791" y="302260"/>
                </a:lnTo>
                <a:lnTo>
                  <a:pt x="744715" y="303530"/>
                </a:lnTo>
                <a:lnTo>
                  <a:pt x="744639" y="304800"/>
                </a:lnTo>
                <a:lnTo>
                  <a:pt x="743927" y="304800"/>
                </a:lnTo>
                <a:lnTo>
                  <a:pt x="742137" y="303530"/>
                </a:lnTo>
                <a:lnTo>
                  <a:pt x="742454" y="302260"/>
                </a:lnTo>
                <a:lnTo>
                  <a:pt x="735076" y="309880"/>
                </a:lnTo>
                <a:lnTo>
                  <a:pt x="727481" y="318770"/>
                </a:lnTo>
                <a:lnTo>
                  <a:pt x="719683" y="326390"/>
                </a:lnTo>
                <a:lnTo>
                  <a:pt x="711758" y="333984"/>
                </a:lnTo>
                <a:lnTo>
                  <a:pt x="712558" y="332740"/>
                </a:lnTo>
                <a:lnTo>
                  <a:pt x="707821" y="337820"/>
                </a:lnTo>
                <a:lnTo>
                  <a:pt x="703973" y="341630"/>
                </a:lnTo>
                <a:lnTo>
                  <a:pt x="702170" y="342900"/>
                </a:lnTo>
                <a:lnTo>
                  <a:pt x="702297" y="342900"/>
                </a:lnTo>
                <a:lnTo>
                  <a:pt x="689737" y="351790"/>
                </a:lnTo>
                <a:lnTo>
                  <a:pt x="678218" y="363220"/>
                </a:lnTo>
                <a:lnTo>
                  <a:pt x="667054" y="374650"/>
                </a:lnTo>
                <a:lnTo>
                  <a:pt x="655535" y="384810"/>
                </a:lnTo>
                <a:lnTo>
                  <a:pt x="655027" y="384810"/>
                </a:lnTo>
                <a:lnTo>
                  <a:pt x="656247" y="381000"/>
                </a:lnTo>
                <a:lnTo>
                  <a:pt x="653491" y="382270"/>
                </a:lnTo>
                <a:lnTo>
                  <a:pt x="646506" y="389890"/>
                </a:lnTo>
                <a:lnTo>
                  <a:pt x="639279" y="393700"/>
                </a:lnTo>
                <a:lnTo>
                  <a:pt x="633780" y="398780"/>
                </a:lnTo>
                <a:lnTo>
                  <a:pt x="632002" y="405130"/>
                </a:lnTo>
                <a:lnTo>
                  <a:pt x="631164" y="406400"/>
                </a:lnTo>
                <a:lnTo>
                  <a:pt x="629373" y="403860"/>
                </a:lnTo>
                <a:lnTo>
                  <a:pt x="629945" y="402590"/>
                </a:lnTo>
                <a:lnTo>
                  <a:pt x="625462" y="407174"/>
                </a:lnTo>
                <a:lnTo>
                  <a:pt x="625462" y="425450"/>
                </a:lnTo>
                <a:lnTo>
                  <a:pt x="624814" y="426720"/>
                </a:lnTo>
                <a:lnTo>
                  <a:pt x="624166" y="426720"/>
                </a:lnTo>
                <a:lnTo>
                  <a:pt x="623595" y="427990"/>
                </a:lnTo>
                <a:lnTo>
                  <a:pt x="623150" y="426720"/>
                </a:lnTo>
                <a:lnTo>
                  <a:pt x="625462" y="425450"/>
                </a:lnTo>
                <a:lnTo>
                  <a:pt x="625462" y="407174"/>
                </a:lnTo>
                <a:lnTo>
                  <a:pt x="618210" y="414578"/>
                </a:lnTo>
                <a:lnTo>
                  <a:pt x="618210" y="431800"/>
                </a:lnTo>
                <a:lnTo>
                  <a:pt x="601726" y="449580"/>
                </a:lnTo>
                <a:lnTo>
                  <a:pt x="583501" y="467360"/>
                </a:lnTo>
                <a:lnTo>
                  <a:pt x="564807" y="483870"/>
                </a:lnTo>
                <a:lnTo>
                  <a:pt x="546874" y="501650"/>
                </a:lnTo>
                <a:lnTo>
                  <a:pt x="539470" y="508000"/>
                </a:lnTo>
                <a:lnTo>
                  <a:pt x="533133" y="515620"/>
                </a:lnTo>
                <a:lnTo>
                  <a:pt x="526897" y="521970"/>
                </a:lnTo>
                <a:lnTo>
                  <a:pt x="519811" y="529590"/>
                </a:lnTo>
                <a:lnTo>
                  <a:pt x="517956" y="528320"/>
                </a:lnTo>
                <a:lnTo>
                  <a:pt x="506145" y="543560"/>
                </a:lnTo>
                <a:lnTo>
                  <a:pt x="475462" y="568960"/>
                </a:lnTo>
                <a:lnTo>
                  <a:pt x="463689" y="585470"/>
                </a:lnTo>
                <a:lnTo>
                  <a:pt x="462788" y="581660"/>
                </a:lnTo>
                <a:lnTo>
                  <a:pt x="463296" y="588010"/>
                </a:lnTo>
                <a:lnTo>
                  <a:pt x="450469" y="591820"/>
                </a:lnTo>
                <a:lnTo>
                  <a:pt x="457339" y="596900"/>
                </a:lnTo>
                <a:lnTo>
                  <a:pt x="452335" y="598170"/>
                </a:lnTo>
                <a:lnTo>
                  <a:pt x="452081" y="599440"/>
                </a:lnTo>
                <a:lnTo>
                  <a:pt x="451561" y="599440"/>
                </a:lnTo>
                <a:lnTo>
                  <a:pt x="451243" y="600710"/>
                </a:lnTo>
                <a:lnTo>
                  <a:pt x="446582" y="605790"/>
                </a:lnTo>
                <a:lnTo>
                  <a:pt x="441833" y="610870"/>
                </a:lnTo>
                <a:lnTo>
                  <a:pt x="437007" y="615950"/>
                </a:lnTo>
                <a:lnTo>
                  <a:pt x="432130" y="621030"/>
                </a:lnTo>
                <a:lnTo>
                  <a:pt x="427443" y="623570"/>
                </a:lnTo>
                <a:lnTo>
                  <a:pt x="422821" y="627380"/>
                </a:lnTo>
                <a:lnTo>
                  <a:pt x="418973" y="632460"/>
                </a:lnTo>
                <a:lnTo>
                  <a:pt x="417893" y="633730"/>
                </a:lnTo>
                <a:lnTo>
                  <a:pt x="415645" y="636270"/>
                </a:lnTo>
                <a:lnTo>
                  <a:pt x="415582" y="635000"/>
                </a:lnTo>
                <a:lnTo>
                  <a:pt x="415328" y="636270"/>
                </a:lnTo>
                <a:lnTo>
                  <a:pt x="414997" y="636270"/>
                </a:lnTo>
                <a:lnTo>
                  <a:pt x="414680" y="637540"/>
                </a:lnTo>
                <a:lnTo>
                  <a:pt x="408012" y="642620"/>
                </a:lnTo>
                <a:lnTo>
                  <a:pt x="404609" y="646430"/>
                </a:lnTo>
                <a:lnTo>
                  <a:pt x="402691" y="646430"/>
                </a:lnTo>
                <a:lnTo>
                  <a:pt x="400824" y="647700"/>
                </a:lnTo>
                <a:lnTo>
                  <a:pt x="399097" y="648970"/>
                </a:lnTo>
                <a:lnTo>
                  <a:pt x="386130" y="648970"/>
                </a:lnTo>
                <a:lnTo>
                  <a:pt x="414832" y="621030"/>
                </a:lnTo>
                <a:lnTo>
                  <a:pt x="445058" y="593090"/>
                </a:lnTo>
                <a:lnTo>
                  <a:pt x="470611" y="568960"/>
                </a:lnTo>
                <a:lnTo>
                  <a:pt x="474637" y="565150"/>
                </a:lnTo>
                <a:lnTo>
                  <a:pt x="501472" y="537210"/>
                </a:lnTo>
                <a:lnTo>
                  <a:pt x="529742" y="511810"/>
                </a:lnTo>
                <a:lnTo>
                  <a:pt x="558876" y="485140"/>
                </a:lnTo>
                <a:lnTo>
                  <a:pt x="618210" y="431800"/>
                </a:lnTo>
                <a:lnTo>
                  <a:pt x="618210" y="414578"/>
                </a:lnTo>
                <a:lnTo>
                  <a:pt x="607555" y="425450"/>
                </a:lnTo>
                <a:lnTo>
                  <a:pt x="584225" y="447040"/>
                </a:lnTo>
                <a:lnTo>
                  <a:pt x="560235" y="467360"/>
                </a:lnTo>
                <a:lnTo>
                  <a:pt x="535851" y="487680"/>
                </a:lnTo>
                <a:lnTo>
                  <a:pt x="518414" y="509270"/>
                </a:lnTo>
                <a:lnTo>
                  <a:pt x="498144" y="528320"/>
                </a:lnTo>
                <a:lnTo>
                  <a:pt x="477494" y="547370"/>
                </a:lnTo>
                <a:lnTo>
                  <a:pt x="458939" y="568960"/>
                </a:lnTo>
                <a:lnTo>
                  <a:pt x="457847" y="567690"/>
                </a:lnTo>
                <a:lnTo>
                  <a:pt x="437438" y="589280"/>
                </a:lnTo>
                <a:lnTo>
                  <a:pt x="415264" y="609600"/>
                </a:lnTo>
                <a:lnTo>
                  <a:pt x="369074" y="650240"/>
                </a:lnTo>
                <a:lnTo>
                  <a:pt x="357276" y="650240"/>
                </a:lnTo>
                <a:lnTo>
                  <a:pt x="363435" y="642620"/>
                </a:lnTo>
                <a:lnTo>
                  <a:pt x="364007" y="642620"/>
                </a:lnTo>
                <a:lnTo>
                  <a:pt x="363372" y="645160"/>
                </a:lnTo>
                <a:lnTo>
                  <a:pt x="366293" y="642620"/>
                </a:lnTo>
                <a:lnTo>
                  <a:pt x="376529" y="633730"/>
                </a:lnTo>
                <a:lnTo>
                  <a:pt x="388581" y="621030"/>
                </a:lnTo>
                <a:lnTo>
                  <a:pt x="400265" y="608330"/>
                </a:lnTo>
                <a:lnTo>
                  <a:pt x="412305" y="595630"/>
                </a:lnTo>
                <a:lnTo>
                  <a:pt x="412826" y="596900"/>
                </a:lnTo>
                <a:lnTo>
                  <a:pt x="411607" y="600710"/>
                </a:lnTo>
                <a:lnTo>
                  <a:pt x="414489" y="598170"/>
                </a:lnTo>
                <a:lnTo>
                  <a:pt x="416915" y="595630"/>
                </a:lnTo>
                <a:lnTo>
                  <a:pt x="421779" y="590550"/>
                </a:lnTo>
                <a:lnTo>
                  <a:pt x="429374" y="584200"/>
                </a:lnTo>
                <a:lnTo>
                  <a:pt x="435178" y="579120"/>
                </a:lnTo>
                <a:lnTo>
                  <a:pt x="437134" y="571500"/>
                </a:lnTo>
                <a:lnTo>
                  <a:pt x="437959" y="571500"/>
                </a:lnTo>
                <a:lnTo>
                  <a:pt x="439889" y="572770"/>
                </a:lnTo>
                <a:lnTo>
                  <a:pt x="439242" y="575310"/>
                </a:lnTo>
                <a:lnTo>
                  <a:pt x="442823" y="571500"/>
                </a:lnTo>
                <a:lnTo>
                  <a:pt x="463105" y="549910"/>
                </a:lnTo>
                <a:lnTo>
                  <a:pt x="487908" y="524510"/>
                </a:lnTo>
                <a:lnTo>
                  <a:pt x="513397" y="500380"/>
                </a:lnTo>
                <a:lnTo>
                  <a:pt x="539305" y="477520"/>
                </a:lnTo>
                <a:lnTo>
                  <a:pt x="541286" y="474980"/>
                </a:lnTo>
                <a:lnTo>
                  <a:pt x="547204" y="467360"/>
                </a:lnTo>
                <a:lnTo>
                  <a:pt x="558050" y="453390"/>
                </a:lnTo>
                <a:lnTo>
                  <a:pt x="579894" y="431800"/>
                </a:lnTo>
                <a:lnTo>
                  <a:pt x="602195" y="411480"/>
                </a:lnTo>
                <a:lnTo>
                  <a:pt x="620191" y="389890"/>
                </a:lnTo>
                <a:lnTo>
                  <a:pt x="622312" y="387350"/>
                </a:lnTo>
                <a:lnTo>
                  <a:pt x="623404" y="388620"/>
                </a:lnTo>
                <a:lnTo>
                  <a:pt x="624471" y="387350"/>
                </a:lnTo>
                <a:lnTo>
                  <a:pt x="629818" y="381000"/>
                </a:lnTo>
                <a:lnTo>
                  <a:pt x="632485" y="378460"/>
                </a:lnTo>
                <a:lnTo>
                  <a:pt x="636460" y="374650"/>
                </a:lnTo>
                <a:lnTo>
                  <a:pt x="643305" y="367030"/>
                </a:lnTo>
                <a:lnTo>
                  <a:pt x="650341" y="359410"/>
                </a:lnTo>
                <a:lnTo>
                  <a:pt x="650595" y="360680"/>
                </a:lnTo>
                <a:lnTo>
                  <a:pt x="652005" y="359410"/>
                </a:lnTo>
                <a:lnTo>
                  <a:pt x="659003" y="353060"/>
                </a:lnTo>
                <a:lnTo>
                  <a:pt x="688390" y="326390"/>
                </a:lnTo>
                <a:lnTo>
                  <a:pt x="713955" y="304800"/>
                </a:lnTo>
                <a:lnTo>
                  <a:pt x="727494" y="293370"/>
                </a:lnTo>
                <a:lnTo>
                  <a:pt x="736904" y="285750"/>
                </a:lnTo>
                <a:lnTo>
                  <a:pt x="766711" y="261620"/>
                </a:lnTo>
                <a:lnTo>
                  <a:pt x="798995" y="233680"/>
                </a:lnTo>
                <a:lnTo>
                  <a:pt x="804862" y="228600"/>
                </a:lnTo>
                <a:lnTo>
                  <a:pt x="817460" y="218440"/>
                </a:lnTo>
                <a:lnTo>
                  <a:pt x="829805" y="207010"/>
                </a:lnTo>
                <a:lnTo>
                  <a:pt x="841997" y="195541"/>
                </a:lnTo>
                <a:lnTo>
                  <a:pt x="853935" y="185420"/>
                </a:lnTo>
                <a:lnTo>
                  <a:pt x="849833" y="177800"/>
                </a:lnTo>
                <a:lnTo>
                  <a:pt x="845337" y="170180"/>
                </a:lnTo>
                <a:lnTo>
                  <a:pt x="842454" y="166370"/>
                </a:lnTo>
                <a:lnTo>
                  <a:pt x="842035" y="165823"/>
                </a:lnTo>
                <a:lnTo>
                  <a:pt x="840524" y="163830"/>
                </a:lnTo>
                <a:lnTo>
                  <a:pt x="840790" y="163830"/>
                </a:lnTo>
                <a:lnTo>
                  <a:pt x="839165" y="161353"/>
                </a:lnTo>
                <a:lnTo>
                  <a:pt x="840168" y="162407"/>
                </a:lnTo>
                <a:lnTo>
                  <a:pt x="839228" y="161188"/>
                </a:lnTo>
                <a:lnTo>
                  <a:pt x="839063" y="161175"/>
                </a:lnTo>
                <a:lnTo>
                  <a:pt x="839228" y="161175"/>
                </a:lnTo>
                <a:lnTo>
                  <a:pt x="836409" y="157480"/>
                </a:lnTo>
                <a:lnTo>
                  <a:pt x="836434" y="156210"/>
                </a:lnTo>
                <a:lnTo>
                  <a:pt x="835850" y="154940"/>
                </a:lnTo>
                <a:lnTo>
                  <a:pt x="833031" y="151130"/>
                </a:lnTo>
                <a:lnTo>
                  <a:pt x="831164" y="148590"/>
                </a:lnTo>
                <a:lnTo>
                  <a:pt x="827951" y="147320"/>
                </a:lnTo>
                <a:lnTo>
                  <a:pt x="832408" y="153670"/>
                </a:lnTo>
                <a:lnTo>
                  <a:pt x="831113" y="151130"/>
                </a:lnTo>
                <a:lnTo>
                  <a:pt x="832065" y="151130"/>
                </a:lnTo>
                <a:lnTo>
                  <a:pt x="834047" y="154940"/>
                </a:lnTo>
                <a:lnTo>
                  <a:pt x="836739" y="158750"/>
                </a:lnTo>
                <a:lnTo>
                  <a:pt x="839114" y="161302"/>
                </a:lnTo>
                <a:lnTo>
                  <a:pt x="821740" y="179070"/>
                </a:lnTo>
                <a:lnTo>
                  <a:pt x="804621" y="196850"/>
                </a:lnTo>
                <a:lnTo>
                  <a:pt x="787781" y="214630"/>
                </a:lnTo>
                <a:lnTo>
                  <a:pt x="771194" y="233680"/>
                </a:lnTo>
                <a:lnTo>
                  <a:pt x="769772" y="233680"/>
                </a:lnTo>
                <a:lnTo>
                  <a:pt x="771385" y="231140"/>
                </a:lnTo>
                <a:lnTo>
                  <a:pt x="757059" y="246380"/>
                </a:lnTo>
                <a:lnTo>
                  <a:pt x="728230" y="271780"/>
                </a:lnTo>
                <a:lnTo>
                  <a:pt x="714552" y="285750"/>
                </a:lnTo>
                <a:lnTo>
                  <a:pt x="714032" y="284480"/>
                </a:lnTo>
                <a:lnTo>
                  <a:pt x="709790" y="289560"/>
                </a:lnTo>
                <a:lnTo>
                  <a:pt x="705446" y="294640"/>
                </a:lnTo>
                <a:lnTo>
                  <a:pt x="700989" y="299720"/>
                </a:lnTo>
                <a:lnTo>
                  <a:pt x="696468" y="304800"/>
                </a:lnTo>
                <a:lnTo>
                  <a:pt x="696582" y="303644"/>
                </a:lnTo>
                <a:lnTo>
                  <a:pt x="682091" y="314960"/>
                </a:lnTo>
                <a:lnTo>
                  <a:pt x="668515" y="327660"/>
                </a:lnTo>
                <a:lnTo>
                  <a:pt x="655320" y="341630"/>
                </a:lnTo>
                <a:lnTo>
                  <a:pt x="641807" y="353060"/>
                </a:lnTo>
                <a:lnTo>
                  <a:pt x="641299" y="353060"/>
                </a:lnTo>
                <a:lnTo>
                  <a:pt x="642899" y="349250"/>
                </a:lnTo>
                <a:lnTo>
                  <a:pt x="639762" y="350520"/>
                </a:lnTo>
                <a:lnTo>
                  <a:pt x="631482" y="359410"/>
                </a:lnTo>
                <a:lnTo>
                  <a:pt x="623163" y="365760"/>
                </a:lnTo>
                <a:lnTo>
                  <a:pt x="616737" y="370840"/>
                </a:lnTo>
                <a:lnTo>
                  <a:pt x="614172" y="378460"/>
                </a:lnTo>
                <a:lnTo>
                  <a:pt x="613206" y="378460"/>
                </a:lnTo>
                <a:lnTo>
                  <a:pt x="611276" y="377190"/>
                </a:lnTo>
                <a:lnTo>
                  <a:pt x="612114" y="375920"/>
                </a:lnTo>
                <a:lnTo>
                  <a:pt x="607428" y="379730"/>
                </a:lnTo>
                <a:lnTo>
                  <a:pt x="602297" y="384810"/>
                </a:lnTo>
                <a:lnTo>
                  <a:pt x="597484" y="389890"/>
                </a:lnTo>
                <a:lnTo>
                  <a:pt x="599262" y="381000"/>
                </a:lnTo>
                <a:lnTo>
                  <a:pt x="599516" y="379730"/>
                </a:lnTo>
                <a:lnTo>
                  <a:pt x="600773" y="369570"/>
                </a:lnTo>
                <a:lnTo>
                  <a:pt x="600887" y="350520"/>
                </a:lnTo>
                <a:lnTo>
                  <a:pt x="602551" y="347980"/>
                </a:lnTo>
                <a:lnTo>
                  <a:pt x="604545" y="345440"/>
                </a:lnTo>
                <a:lnTo>
                  <a:pt x="606082" y="342900"/>
                </a:lnTo>
                <a:lnTo>
                  <a:pt x="607237" y="344170"/>
                </a:lnTo>
                <a:lnTo>
                  <a:pt x="608406" y="342900"/>
                </a:lnTo>
                <a:lnTo>
                  <a:pt x="613092" y="337820"/>
                </a:lnTo>
                <a:lnTo>
                  <a:pt x="627151" y="322580"/>
                </a:lnTo>
                <a:lnTo>
                  <a:pt x="649465" y="302260"/>
                </a:lnTo>
                <a:lnTo>
                  <a:pt x="672617" y="283210"/>
                </a:lnTo>
                <a:lnTo>
                  <a:pt x="695591" y="261620"/>
                </a:lnTo>
                <a:lnTo>
                  <a:pt x="703707" y="254000"/>
                </a:lnTo>
                <a:lnTo>
                  <a:pt x="711212" y="246380"/>
                </a:lnTo>
                <a:lnTo>
                  <a:pt x="718629" y="238760"/>
                </a:lnTo>
                <a:lnTo>
                  <a:pt x="726998" y="231140"/>
                </a:lnTo>
                <a:lnTo>
                  <a:pt x="728789" y="232410"/>
                </a:lnTo>
                <a:lnTo>
                  <a:pt x="729881" y="231140"/>
                </a:lnTo>
                <a:lnTo>
                  <a:pt x="743000" y="215900"/>
                </a:lnTo>
                <a:lnTo>
                  <a:pt x="749465" y="210820"/>
                </a:lnTo>
                <a:lnTo>
                  <a:pt x="751078" y="209550"/>
                </a:lnTo>
                <a:lnTo>
                  <a:pt x="778611" y="187960"/>
                </a:lnTo>
                <a:lnTo>
                  <a:pt x="793000" y="170180"/>
                </a:lnTo>
                <a:lnTo>
                  <a:pt x="793572" y="173990"/>
                </a:lnTo>
                <a:lnTo>
                  <a:pt x="795743" y="170180"/>
                </a:lnTo>
                <a:lnTo>
                  <a:pt x="799896" y="165100"/>
                </a:lnTo>
                <a:lnTo>
                  <a:pt x="802741" y="162560"/>
                </a:lnTo>
                <a:lnTo>
                  <a:pt x="802678" y="162407"/>
                </a:lnTo>
                <a:lnTo>
                  <a:pt x="801014" y="158750"/>
                </a:lnTo>
                <a:lnTo>
                  <a:pt x="806538" y="156210"/>
                </a:lnTo>
                <a:lnTo>
                  <a:pt x="809485" y="148590"/>
                </a:lnTo>
                <a:lnTo>
                  <a:pt x="814870" y="143510"/>
                </a:lnTo>
                <a:lnTo>
                  <a:pt x="821029" y="138430"/>
                </a:lnTo>
                <a:lnTo>
                  <a:pt x="815771" y="133350"/>
                </a:lnTo>
                <a:lnTo>
                  <a:pt x="810183" y="127000"/>
                </a:lnTo>
                <a:lnTo>
                  <a:pt x="804354" y="121920"/>
                </a:lnTo>
                <a:lnTo>
                  <a:pt x="804227" y="121920"/>
                </a:lnTo>
                <a:lnTo>
                  <a:pt x="802817" y="120510"/>
                </a:lnTo>
                <a:lnTo>
                  <a:pt x="802817" y="123190"/>
                </a:lnTo>
                <a:lnTo>
                  <a:pt x="763117" y="156210"/>
                </a:lnTo>
                <a:lnTo>
                  <a:pt x="731354" y="183540"/>
                </a:lnTo>
                <a:lnTo>
                  <a:pt x="731354" y="209550"/>
                </a:lnTo>
                <a:lnTo>
                  <a:pt x="731278" y="209816"/>
                </a:lnTo>
                <a:lnTo>
                  <a:pt x="730973" y="210820"/>
                </a:lnTo>
                <a:lnTo>
                  <a:pt x="730326" y="210820"/>
                </a:lnTo>
                <a:lnTo>
                  <a:pt x="731354" y="209550"/>
                </a:lnTo>
                <a:lnTo>
                  <a:pt x="731354" y="183540"/>
                </a:lnTo>
                <a:lnTo>
                  <a:pt x="724738" y="189230"/>
                </a:lnTo>
                <a:lnTo>
                  <a:pt x="687603" y="222250"/>
                </a:lnTo>
                <a:lnTo>
                  <a:pt x="678053" y="231698"/>
                </a:lnTo>
                <a:lnTo>
                  <a:pt x="678053" y="261620"/>
                </a:lnTo>
                <a:lnTo>
                  <a:pt x="676706" y="262890"/>
                </a:lnTo>
                <a:lnTo>
                  <a:pt x="675297" y="264160"/>
                </a:lnTo>
                <a:lnTo>
                  <a:pt x="673950" y="265430"/>
                </a:lnTo>
                <a:lnTo>
                  <a:pt x="673569" y="265430"/>
                </a:lnTo>
                <a:lnTo>
                  <a:pt x="676516" y="262890"/>
                </a:lnTo>
                <a:lnTo>
                  <a:pt x="678053" y="261620"/>
                </a:lnTo>
                <a:lnTo>
                  <a:pt x="678053" y="231698"/>
                </a:lnTo>
                <a:lnTo>
                  <a:pt x="672922" y="236766"/>
                </a:lnTo>
                <a:lnTo>
                  <a:pt x="672922" y="265430"/>
                </a:lnTo>
                <a:lnTo>
                  <a:pt x="655828" y="284480"/>
                </a:lnTo>
                <a:lnTo>
                  <a:pt x="655434" y="284886"/>
                </a:lnTo>
                <a:lnTo>
                  <a:pt x="654608" y="285750"/>
                </a:lnTo>
                <a:lnTo>
                  <a:pt x="653351" y="287020"/>
                </a:lnTo>
                <a:lnTo>
                  <a:pt x="637247" y="303530"/>
                </a:lnTo>
                <a:lnTo>
                  <a:pt x="618083" y="320040"/>
                </a:lnTo>
                <a:lnTo>
                  <a:pt x="599224" y="337820"/>
                </a:lnTo>
                <a:lnTo>
                  <a:pt x="598970" y="336550"/>
                </a:lnTo>
                <a:lnTo>
                  <a:pt x="598766" y="335280"/>
                </a:lnTo>
                <a:lnTo>
                  <a:pt x="598474" y="333984"/>
                </a:lnTo>
                <a:lnTo>
                  <a:pt x="618172" y="316230"/>
                </a:lnTo>
                <a:lnTo>
                  <a:pt x="620903" y="313690"/>
                </a:lnTo>
                <a:lnTo>
                  <a:pt x="629818" y="306070"/>
                </a:lnTo>
                <a:lnTo>
                  <a:pt x="637552" y="298450"/>
                </a:lnTo>
                <a:lnTo>
                  <a:pt x="640105" y="295910"/>
                </a:lnTo>
                <a:lnTo>
                  <a:pt x="645210" y="290830"/>
                </a:lnTo>
                <a:lnTo>
                  <a:pt x="653872" y="283210"/>
                </a:lnTo>
                <a:lnTo>
                  <a:pt x="655662" y="284480"/>
                </a:lnTo>
                <a:lnTo>
                  <a:pt x="656412" y="283210"/>
                </a:lnTo>
                <a:lnTo>
                  <a:pt x="660158" y="276860"/>
                </a:lnTo>
                <a:lnTo>
                  <a:pt x="666191" y="270510"/>
                </a:lnTo>
                <a:lnTo>
                  <a:pt x="672922" y="265430"/>
                </a:lnTo>
                <a:lnTo>
                  <a:pt x="672922" y="236766"/>
                </a:lnTo>
                <a:lnTo>
                  <a:pt x="651624" y="257810"/>
                </a:lnTo>
                <a:lnTo>
                  <a:pt x="616737" y="295910"/>
                </a:lnTo>
                <a:lnTo>
                  <a:pt x="615391" y="295910"/>
                </a:lnTo>
                <a:lnTo>
                  <a:pt x="616927" y="293370"/>
                </a:lnTo>
                <a:lnTo>
                  <a:pt x="611009" y="299720"/>
                </a:lnTo>
                <a:lnTo>
                  <a:pt x="605040" y="304800"/>
                </a:lnTo>
                <a:lnTo>
                  <a:pt x="599020" y="311150"/>
                </a:lnTo>
                <a:lnTo>
                  <a:pt x="593001" y="316230"/>
                </a:lnTo>
                <a:lnTo>
                  <a:pt x="591845" y="313690"/>
                </a:lnTo>
                <a:lnTo>
                  <a:pt x="590816" y="309880"/>
                </a:lnTo>
                <a:lnTo>
                  <a:pt x="589407" y="307340"/>
                </a:lnTo>
                <a:lnTo>
                  <a:pt x="587349" y="303530"/>
                </a:lnTo>
                <a:lnTo>
                  <a:pt x="585685" y="300990"/>
                </a:lnTo>
                <a:lnTo>
                  <a:pt x="584339" y="298450"/>
                </a:lnTo>
                <a:lnTo>
                  <a:pt x="587413" y="295910"/>
                </a:lnTo>
                <a:lnTo>
                  <a:pt x="590689" y="292100"/>
                </a:lnTo>
                <a:lnTo>
                  <a:pt x="592480" y="290830"/>
                </a:lnTo>
                <a:lnTo>
                  <a:pt x="594283" y="289560"/>
                </a:lnTo>
                <a:lnTo>
                  <a:pt x="596201" y="290830"/>
                </a:lnTo>
                <a:lnTo>
                  <a:pt x="597446" y="289560"/>
                </a:lnTo>
                <a:lnTo>
                  <a:pt x="599922" y="287020"/>
                </a:lnTo>
                <a:lnTo>
                  <a:pt x="617232" y="269240"/>
                </a:lnTo>
                <a:lnTo>
                  <a:pt x="642010" y="250190"/>
                </a:lnTo>
                <a:lnTo>
                  <a:pt x="666953" y="229870"/>
                </a:lnTo>
                <a:lnTo>
                  <a:pt x="688441" y="207010"/>
                </a:lnTo>
                <a:lnTo>
                  <a:pt x="688352" y="210820"/>
                </a:lnTo>
                <a:lnTo>
                  <a:pt x="688314" y="212090"/>
                </a:lnTo>
                <a:lnTo>
                  <a:pt x="691261" y="207010"/>
                </a:lnTo>
                <a:lnTo>
                  <a:pt x="692010" y="205727"/>
                </a:lnTo>
                <a:lnTo>
                  <a:pt x="697953" y="200660"/>
                </a:lnTo>
                <a:lnTo>
                  <a:pt x="701167" y="196850"/>
                </a:lnTo>
                <a:lnTo>
                  <a:pt x="702233" y="195541"/>
                </a:lnTo>
                <a:lnTo>
                  <a:pt x="702144" y="195287"/>
                </a:lnTo>
                <a:lnTo>
                  <a:pt x="700951" y="191770"/>
                </a:lnTo>
                <a:lnTo>
                  <a:pt x="708075" y="189230"/>
                </a:lnTo>
                <a:lnTo>
                  <a:pt x="720801" y="172720"/>
                </a:lnTo>
                <a:lnTo>
                  <a:pt x="736765" y="160020"/>
                </a:lnTo>
                <a:lnTo>
                  <a:pt x="754126" y="148590"/>
                </a:lnTo>
                <a:lnTo>
                  <a:pt x="770991" y="130810"/>
                </a:lnTo>
                <a:lnTo>
                  <a:pt x="770547" y="134620"/>
                </a:lnTo>
                <a:lnTo>
                  <a:pt x="773328" y="130810"/>
                </a:lnTo>
                <a:lnTo>
                  <a:pt x="775195" y="128270"/>
                </a:lnTo>
                <a:lnTo>
                  <a:pt x="780122" y="123190"/>
                </a:lnTo>
                <a:lnTo>
                  <a:pt x="785126" y="119380"/>
                </a:lnTo>
                <a:lnTo>
                  <a:pt x="789978" y="115570"/>
                </a:lnTo>
                <a:lnTo>
                  <a:pt x="789343" y="116840"/>
                </a:lnTo>
                <a:lnTo>
                  <a:pt x="790041" y="116840"/>
                </a:lnTo>
                <a:lnTo>
                  <a:pt x="788758" y="119380"/>
                </a:lnTo>
                <a:lnTo>
                  <a:pt x="791197" y="118110"/>
                </a:lnTo>
                <a:lnTo>
                  <a:pt x="795820" y="115570"/>
                </a:lnTo>
                <a:lnTo>
                  <a:pt x="799160" y="118110"/>
                </a:lnTo>
                <a:lnTo>
                  <a:pt x="801598" y="120650"/>
                </a:lnTo>
                <a:lnTo>
                  <a:pt x="802817" y="123190"/>
                </a:lnTo>
                <a:lnTo>
                  <a:pt x="802817" y="120510"/>
                </a:lnTo>
                <a:lnTo>
                  <a:pt x="799160" y="116840"/>
                </a:lnTo>
                <a:lnTo>
                  <a:pt x="798093" y="115570"/>
                </a:lnTo>
                <a:lnTo>
                  <a:pt x="797039" y="114300"/>
                </a:lnTo>
                <a:lnTo>
                  <a:pt x="796785" y="114300"/>
                </a:lnTo>
                <a:lnTo>
                  <a:pt x="796074" y="113030"/>
                </a:lnTo>
                <a:lnTo>
                  <a:pt x="793254" y="110490"/>
                </a:lnTo>
                <a:lnTo>
                  <a:pt x="792162" y="109220"/>
                </a:lnTo>
                <a:lnTo>
                  <a:pt x="791591" y="107950"/>
                </a:lnTo>
                <a:lnTo>
                  <a:pt x="797356" y="111760"/>
                </a:lnTo>
                <a:lnTo>
                  <a:pt x="804164" y="116840"/>
                </a:lnTo>
                <a:lnTo>
                  <a:pt x="811403" y="121920"/>
                </a:lnTo>
                <a:lnTo>
                  <a:pt x="817499" y="130810"/>
                </a:lnTo>
                <a:lnTo>
                  <a:pt x="820839" y="134620"/>
                </a:lnTo>
                <a:lnTo>
                  <a:pt x="814743" y="130810"/>
                </a:lnTo>
                <a:lnTo>
                  <a:pt x="823150" y="139700"/>
                </a:lnTo>
                <a:lnTo>
                  <a:pt x="831545" y="147320"/>
                </a:lnTo>
                <a:lnTo>
                  <a:pt x="837387" y="154940"/>
                </a:lnTo>
                <a:lnTo>
                  <a:pt x="856970" y="187960"/>
                </a:lnTo>
                <a:lnTo>
                  <a:pt x="863219" y="202082"/>
                </a:lnTo>
                <a:lnTo>
                  <a:pt x="865987" y="208280"/>
                </a:lnTo>
                <a:lnTo>
                  <a:pt x="865987" y="181013"/>
                </a:lnTo>
                <a:lnTo>
                  <a:pt x="864514" y="179070"/>
                </a:lnTo>
                <a:lnTo>
                  <a:pt x="861568" y="173990"/>
                </a:lnTo>
                <a:lnTo>
                  <a:pt x="860094" y="172720"/>
                </a:lnTo>
                <a:lnTo>
                  <a:pt x="856818" y="167640"/>
                </a:lnTo>
                <a:lnTo>
                  <a:pt x="853097" y="160020"/>
                </a:lnTo>
                <a:lnTo>
                  <a:pt x="848423" y="154940"/>
                </a:lnTo>
                <a:lnTo>
                  <a:pt x="853655" y="160020"/>
                </a:lnTo>
                <a:lnTo>
                  <a:pt x="854862" y="161175"/>
                </a:lnTo>
                <a:lnTo>
                  <a:pt x="850925" y="156210"/>
                </a:lnTo>
                <a:lnTo>
                  <a:pt x="849934" y="154940"/>
                </a:lnTo>
                <a:lnTo>
                  <a:pt x="845985" y="149860"/>
                </a:lnTo>
                <a:lnTo>
                  <a:pt x="844575" y="149860"/>
                </a:lnTo>
                <a:lnTo>
                  <a:pt x="844118" y="148590"/>
                </a:lnTo>
                <a:lnTo>
                  <a:pt x="843292" y="147320"/>
                </a:lnTo>
                <a:lnTo>
                  <a:pt x="842327" y="144780"/>
                </a:lnTo>
                <a:lnTo>
                  <a:pt x="839698" y="142240"/>
                </a:lnTo>
                <a:lnTo>
                  <a:pt x="838542" y="140970"/>
                </a:lnTo>
                <a:lnTo>
                  <a:pt x="837958" y="140970"/>
                </a:lnTo>
                <a:lnTo>
                  <a:pt x="837831" y="139700"/>
                </a:lnTo>
                <a:lnTo>
                  <a:pt x="837260" y="139700"/>
                </a:lnTo>
                <a:lnTo>
                  <a:pt x="837704" y="140970"/>
                </a:lnTo>
                <a:lnTo>
                  <a:pt x="838542" y="142240"/>
                </a:lnTo>
                <a:lnTo>
                  <a:pt x="840460" y="146050"/>
                </a:lnTo>
                <a:lnTo>
                  <a:pt x="842137" y="148590"/>
                </a:lnTo>
                <a:lnTo>
                  <a:pt x="838606" y="144780"/>
                </a:lnTo>
                <a:lnTo>
                  <a:pt x="834948" y="140970"/>
                </a:lnTo>
                <a:lnTo>
                  <a:pt x="830783" y="134620"/>
                </a:lnTo>
                <a:lnTo>
                  <a:pt x="832256" y="135890"/>
                </a:lnTo>
                <a:lnTo>
                  <a:pt x="833539" y="137160"/>
                </a:lnTo>
                <a:lnTo>
                  <a:pt x="834948" y="138430"/>
                </a:lnTo>
                <a:lnTo>
                  <a:pt x="822223" y="124460"/>
                </a:lnTo>
                <a:lnTo>
                  <a:pt x="814374" y="116840"/>
                </a:lnTo>
                <a:lnTo>
                  <a:pt x="805891" y="109220"/>
                </a:lnTo>
                <a:lnTo>
                  <a:pt x="804633" y="107950"/>
                </a:lnTo>
                <a:lnTo>
                  <a:pt x="802106" y="105410"/>
                </a:lnTo>
                <a:lnTo>
                  <a:pt x="794283" y="99060"/>
                </a:lnTo>
                <a:lnTo>
                  <a:pt x="785368" y="92481"/>
                </a:lnTo>
                <a:lnTo>
                  <a:pt x="785368" y="105410"/>
                </a:lnTo>
                <a:lnTo>
                  <a:pt x="784275" y="105410"/>
                </a:lnTo>
                <a:lnTo>
                  <a:pt x="777989" y="101600"/>
                </a:lnTo>
                <a:lnTo>
                  <a:pt x="771258" y="97790"/>
                </a:lnTo>
                <a:lnTo>
                  <a:pt x="764781" y="93980"/>
                </a:lnTo>
                <a:lnTo>
                  <a:pt x="779208" y="106680"/>
                </a:lnTo>
                <a:lnTo>
                  <a:pt x="780110" y="106680"/>
                </a:lnTo>
                <a:lnTo>
                  <a:pt x="781646" y="107950"/>
                </a:lnTo>
                <a:lnTo>
                  <a:pt x="739394" y="142240"/>
                </a:lnTo>
                <a:lnTo>
                  <a:pt x="698614" y="176428"/>
                </a:lnTo>
                <a:lnTo>
                  <a:pt x="658812" y="212090"/>
                </a:lnTo>
                <a:lnTo>
                  <a:pt x="620293" y="247599"/>
                </a:lnTo>
                <a:lnTo>
                  <a:pt x="582676" y="287020"/>
                </a:lnTo>
                <a:lnTo>
                  <a:pt x="581266" y="287020"/>
                </a:lnTo>
                <a:lnTo>
                  <a:pt x="582091" y="285750"/>
                </a:lnTo>
                <a:lnTo>
                  <a:pt x="582625" y="284886"/>
                </a:lnTo>
                <a:lnTo>
                  <a:pt x="580999" y="287020"/>
                </a:lnTo>
                <a:lnTo>
                  <a:pt x="578954" y="288290"/>
                </a:lnTo>
                <a:lnTo>
                  <a:pt x="577024" y="290830"/>
                </a:lnTo>
                <a:lnTo>
                  <a:pt x="575741" y="289560"/>
                </a:lnTo>
                <a:lnTo>
                  <a:pt x="574395" y="288290"/>
                </a:lnTo>
                <a:lnTo>
                  <a:pt x="571258" y="284480"/>
                </a:lnTo>
                <a:lnTo>
                  <a:pt x="579259" y="276860"/>
                </a:lnTo>
                <a:lnTo>
                  <a:pt x="580351" y="275590"/>
                </a:lnTo>
                <a:lnTo>
                  <a:pt x="582282" y="273329"/>
                </a:lnTo>
                <a:lnTo>
                  <a:pt x="582549" y="273011"/>
                </a:lnTo>
                <a:lnTo>
                  <a:pt x="586879" y="267970"/>
                </a:lnTo>
                <a:lnTo>
                  <a:pt x="594728" y="259080"/>
                </a:lnTo>
                <a:lnTo>
                  <a:pt x="603453" y="248920"/>
                </a:lnTo>
                <a:lnTo>
                  <a:pt x="605447" y="250190"/>
                </a:lnTo>
                <a:lnTo>
                  <a:pt x="606513" y="248920"/>
                </a:lnTo>
                <a:lnTo>
                  <a:pt x="607618" y="247599"/>
                </a:lnTo>
                <a:lnTo>
                  <a:pt x="623658" y="228600"/>
                </a:lnTo>
                <a:lnTo>
                  <a:pt x="645769" y="209550"/>
                </a:lnTo>
                <a:lnTo>
                  <a:pt x="652716" y="203200"/>
                </a:lnTo>
                <a:lnTo>
                  <a:pt x="668007" y="189230"/>
                </a:lnTo>
                <a:lnTo>
                  <a:pt x="678408" y="176428"/>
                </a:lnTo>
                <a:lnTo>
                  <a:pt x="686587" y="166370"/>
                </a:lnTo>
                <a:lnTo>
                  <a:pt x="686689" y="167640"/>
                </a:lnTo>
                <a:lnTo>
                  <a:pt x="686803" y="168910"/>
                </a:lnTo>
                <a:lnTo>
                  <a:pt x="686904" y="170180"/>
                </a:lnTo>
                <a:lnTo>
                  <a:pt x="688987" y="166370"/>
                </a:lnTo>
                <a:lnTo>
                  <a:pt x="689686" y="165100"/>
                </a:lnTo>
                <a:lnTo>
                  <a:pt x="694626" y="160020"/>
                </a:lnTo>
                <a:lnTo>
                  <a:pt x="698500" y="154940"/>
                </a:lnTo>
                <a:lnTo>
                  <a:pt x="698068" y="151130"/>
                </a:lnTo>
                <a:lnTo>
                  <a:pt x="698766" y="149860"/>
                </a:lnTo>
                <a:lnTo>
                  <a:pt x="699604" y="149860"/>
                </a:lnTo>
                <a:lnTo>
                  <a:pt x="700379" y="148590"/>
                </a:lnTo>
                <a:lnTo>
                  <a:pt x="704037" y="147320"/>
                </a:lnTo>
                <a:lnTo>
                  <a:pt x="705256" y="144780"/>
                </a:lnTo>
                <a:lnTo>
                  <a:pt x="708329" y="139700"/>
                </a:lnTo>
                <a:lnTo>
                  <a:pt x="708418" y="140970"/>
                </a:lnTo>
                <a:lnTo>
                  <a:pt x="708494" y="142240"/>
                </a:lnTo>
                <a:lnTo>
                  <a:pt x="708583" y="143510"/>
                </a:lnTo>
                <a:lnTo>
                  <a:pt x="709053" y="139700"/>
                </a:lnTo>
                <a:lnTo>
                  <a:pt x="709358" y="137160"/>
                </a:lnTo>
                <a:lnTo>
                  <a:pt x="718553" y="134620"/>
                </a:lnTo>
                <a:lnTo>
                  <a:pt x="723150" y="133350"/>
                </a:lnTo>
                <a:lnTo>
                  <a:pt x="718273" y="128270"/>
                </a:lnTo>
                <a:lnTo>
                  <a:pt x="718654" y="128270"/>
                </a:lnTo>
                <a:lnTo>
                  <a:pt x="719302" y="127000"/>
                </a:lnTo>
                <a:lnTo>
                  <a:pt x="723722" y="125730"/>
                </a:lnTo>
                <a:lnTo>
                  <a:pt x="724560" y="124460"/>
                </a:lnTo>
                <a:lnTo>
                  <a:pt x="725652" y="121920"/>
                </a:lnTo>
                <a:lnTo>
                  <a:pt x="726668" y="120650"/>
                </a:lnTo>
                <a:lnTo>
                  <a:pt x="731735" y="116840"/>
                </a:lnTo>
                <a:lnTo>
                  <a:pt x="742061" y="109220"/>
                </a:lnTo>
                <a:lnTo>
                  <a:pt x="745921" y="105410"/>
                </a:lnTo>
                <a:lnTo>
                  <a:pt x="746315" y="105003"/>
                </a:lnTo>
                <a:lnTo>
                  <a:pt x="747483" y="103962"/>
                </a:lnTo>
                <a:lnTo>
                  <a:pt x="753618" y="100330"/>
                </a:lnTo>
                <a:lnTo>
                  <a:pt x="760349" y="96520"/>
                </a:lnTo>
                <a:lnTo>
                  <a:pt x="766635" y="91440"/>
                </a:lnTo>
                <a:lnTo>
                  <a:pt x="772795" y="95250"/>
                </a:lnTo>
                <a:lnTo>
                  <a:pt x="779399" y="100330"/>
                </a:lnTo>
                <a:lnTo>
                  <a:pt x="785368" y="105410"/>
                </a:lnTo>
                <a:lnTo>
                  <a:pt x="785368" y="92481"/>
                </a:lnTo>
                <a:lnTo>
                  <a:pt x="783958" y="91440"/>
                </a:lnTo>
                <a:lnTo>
                  <a:pt x="778560" y="87630"/>
                </a:lnTo>
                <a:lnTo>
                  <a:pt x="780110" y="87630"/>
                </a:lnTo>
                <a:lnTo>
                  <a:pt x="792810" y="93980"/>
                </a:lnTo>
                <a:lnTo>
                  <a:pt x="789216" y="91440"/>
                </a:lnTo>
                <a:lnTo>
                  <a:pt x="782726" y="87630"/>
                </a:lnTo>
                <a:lnTo>
                  <a:pt x="778395" y="85090"/>
                </a:lnTo>
                <a:lnTo>
                  <a:pt x="768527" y="78740"/>
                </a:lnTo>
                <a:lnTo>
                  <a:pt x="761453" y="76200"/>
                </a:lnTo>
                <a:lnTo>
                  <a:pt x="759002" y="76200"/>
                </a:lnTo>
                <a:lnTo>
                  <a:pt x="752144" y="71996"/>
                </a:lnTo>
                <a:lnTo>
                  <a:pt x="752144" y="81280"/>
                </a:lnTo>
                <a:lnTo>
                  <a:pt x="751370" y="82550"/>
                </a:lnTo>
                <a:lnTo>
                  <a:pt x="750658" y="82550"/>
                </a:lnTo>
                <a:lnTo>
                  <a:pt x="749896" y="83820"/>
                </a:lnTo>
                <a:lnTo>
                  <a:pt x="749249" y="83629"/>
                </a:lnTo>
                <a:lnTo>
                  <a:pt x="749249" y="83820"/>
                </a:lnTo>
                <a:lnTo>
                  <a:pt x="729691" y="101600"/>
                </a:lnTo>
                <a:lnTo>
                  <a:pt x="724941" y="105410"/>
                </a:lnTo>
                <a:lnTo>
                  <a:pt x="726732" y="103962"/>
                </a:lnTo>
                <a:lnTo>
                  <a:pt x="726452" y="103962"/>
                </a:lnTo>
                <a:lnTo>
                  <a:pt x="726516" y="103479"/>
                </a:lnTo>
                <a:lnTo>
                  <a:pt x="726579" y="102870"/>
                </a:lnTo>
                <a:lnTo>
                  <a:pt x="726732" y="101600"/>
                </a:lnTo>
                <a:lnTo>
                  <a:pt x="724433" y="100330"/>
                </a:lnTo>
                <a:lnTo>
                  <a:pt x="731291" y="97790"/>
                </a:lnTo>
                <a:lnTo>
                  <a:pt x="733806" y="92710"/>
                </a:lnTo>
                <a:lnTo>
                  <a:pt x="734441" y="91440"/>
                </a:lnTo>
                <a:lnTo>
                  <a:pt x="738479" y="86360"/>
                </a:lnTo>
                <a:lnTo>
                  <a:pt x="743089" y="81280"/>
                </a:lnTo>
                <a:lnTo>
                  <a:pt x="745210" y="82550"/>
                </a:lnTo>
                <a:lnTo>
                  <a:pt x="747204" y="83820"/>
                </a:lnTo>
                <a:lnTo>
                  <a:pt x="749249" y="83820"/>
                </a:lnTo>
                <a:lnTo>
                  <a:pt x="749249" y="83629"/>
                </a:lnTo>
                <a:lnTo>
                  <a:pt x="745655" y="82550"/>
                </a:lnTo>
                <a:lnTo>
                  <a:pt x="743546" y="81280"/>
                </a:lnTo>
                <a:lnTo>
                  <a:pt x="744512" y="80010"/>
                </a:lnTo>
                <a:lnTo>
                  <a:pt x="745401" y="78740"/>
                </a:lnTo>
                <a:lnTo>
                  <a:pt x="747839" y="78740"/>
                </a:lnTo>
                <a:lnTo>
                  <a:pt x="749312" y="80010"/>
                </a:lnTo>
                <a:lnTo>
                  <a:pt x="750531" y="80010"/>
                </a:lnTo>
                <a:lnTo>
                  <a:pt x="750989" y="81280"/>
                </a:lnTo>
                <a:lnTo>
                  <a:pt x="752144" y="81280"/>
                </a:lnTo>
                <a:lnTo>
                  <a:pt x="752144" y="71996"/>
                </a:lnTo>
                <a:lnTo>
                  <a:pt x="750722" y="71120"/>
                </a:lnTo>
                <a:lnTo>
                  <a:pt x="748157" y="69850"/>
                </a:lnTo>
                <a:lnTo>
                  <a:pt x="745083" y="67310"/>
                </a:lnTo>
                <a:lnTo>
                  <a:pt x="740295" y="64770"/>
                </a:lnTo>
                <a:lnTo>
                  <a:pt x="737895" y="63500"/>
                </a:lnTo>
                <a:lnTo>
                  <a:pt x="736422" y="62230"/>
                </a:lnTo>
                <a:lnTo>
                  <a:pt x="733729" y="60960"/>
                </a:lnTo>
                <a:lnTo>
                  <a:pt x="728535" y="58420"/>
                </a:lnTo>
                <a:lnTo>
                  <a:pt x="720394" y="55880"/>
                </a:lnTo>
                <a:lnTo>
                  <a:pt x="716216" y="54203"/>
                </a:lnTo>
                <a:lnTo>
                  <a:pt x="716216" y="66040"/>
                </a:lnTo>
                <a:lnTo>
                  <a:pt x="715391" y="67310"/>
                </a:lnTo>
                <a:lnTo>
                  <a:pt x="714997" y="67310"/>
                </a:lnTo>
                <a:lnTo>
                  <a:pt x="713524" y="66802"/>
                </a:lnTo>
                <a:lnTo>
                  <a:pt x="713524" y="68580"/>
                </a:lnTo>
                <a:lnTo>
                  <a:pt x="703262" y="77825"/>
                </a:lnTo>
                <a:lnTo>
                  <a:pt x="703262" y="93980"/>
                </a:lnTo>
                <a:lnTo>
                  <a:pt x="695185" y="101600"/>
                </a:lnTo>
                <a:lnTo>
                  <a:pt x="691197" y="105410"/>
                </a:lnTo>
                <a:lnTo>
                  <a:pt x="695045" y="100330"/>
                </a:lnTo>
                <a:lnTo>
                  <a:pt x="698969" y="96520"/>
                </a:lnTo>
                <a:lnTo>
                  <a:pt x="703199" y="92710"/>
                </a:lnTo>
                <a:lnTo>
                  <a:pt x="703262" y="93980"/>
                </a:lnTo>
                <a:lnTo>
                  <a:pt x="703262" y="77825"/>
                </a:lnTo>
                <a:lnTo>
                  <a:pt x="671182" y="106680"/>
                </a:lnTo>
                <a:lnTo>
                  <a:pt x="661631" y="115163"/>
                </a:lnTo>
                <a:lnTo>
                  <a:pt x="661631" y="134620"/>
                </a:lnTo>
                <a:lnTo>
                  <a:pt x="653161" y="143510"/>
                </a:lnTo>
                <a:lnTo>
                  <a:pt x="644753" y="153670"/>
                </a:lnTo>
                <a:lnTo>
                  <a:pt x="636435" y="162560"/>
                </a:lnTo>
                <a:lnTo>
                  <a:pt x="628662" y="172173"/>
                </a:lnTo>
                <a:lnTo>
                  <a:pt x="628662" y="203200"/>
                </a:lnTo>
                <a:lnTo>
                  <a:pt x="619353" y="214630"/>
                </a:lnTo>
                <a:lnTo>
                  <a:pt x="610120" y="224790"/>
                </a:lnTo>
                <a:lnTo>
                  <a:pt x="600989" y="236220"/>
                </a:lnTo>
                <a:lnTo>
                  <a:pt x="592010" y="247599"/>
                </a:lnTo>
                <a:lnTo>
                  <a:pt x="590651" y="247599"/>
                </a:lnTo>
                <a:lnTo>
                  <a:pt x="592035" y="245110"/>
                </a:lnTo>
                <a:lnTo>
                  <a:pt x="585520" y="252730"/>
                </a:lnTo>
                <a:lnTo>
                  <a:pt x="578866" y="260350"/>
                </a:lnTo>
                <a:lnTo>
                  <a:pt x="565454" y="273011"/>
                </a:lnTo>
                <a:lnTo>
                  <a:pt x="565683" y="273329"/>
                </a:lnTo>
                <a:lnTo>
                  <a:pt x="565378" y="273088"/>
                </a:lnTo>
                <a:lnTo>
                  <a:pt x="565124" y="273329"/>
                </a:lnTo>
                <a:lnTo>
                  <a:pt x="563041" y="275590"/>
                </a:lnTo>
                <a:lnTo>
                  <a:pt x="560197" y="273011"/>
                </a:lnTo>
                <a:lnTo>
                  <a:pt x="556691" y="269240"/>
                </a:lnTo>
                <a:lnTo>
                  <a:pt x="553224" y="266700"/>
                </a:lnTo>
                <a:lnTo>
                  <a:pt x="553999" y="265430"/>
                </a:lnTo>
                <a:lnTo>
                  <a:pt x="554837" y="265430"/>
                </a:lnTo>
                <a:lnTo>
                  <a:pt x="555663" y="264160"/>
                </a:lnTo>
                <a:lnTo>
                  <a:pt x="557530" y="265430"/>
                </a:lnTo>
                <a:lnTo>
                  <a:pt x="555790" y="264160"/>
                </a:lnTo>
                <a:lnTo>
                  <a:pt x="566661" y="256540"/>
                </a:lnTo>
                <a:lnTo>
                  <a:pt x="577494" y="247599"/>
                </a:lnTo>
                <a:lnTo>
                  <a:pt x="588048" y="238760"/>
                </a:lnTo>
                <a:lnTo>
                  <a:pt x="598385" y="229870"/>
                </a:lnTo>
                <a:lnTo>
                  <a:pt x="603415" y="226060"/>
                </a:lnTo>
                <a:lnTo>
                  <a:pt x="606767" y="223520"/>
                </a:lnTo>
                <a:lnTo>
                  <a:pt x="614146" y="217170"/>
                </a:lnTo>
                <a:lnTo>
                  <a:pt x="621220" y="210820"/>
                </a:lnTo>
                <a:lnTo>
                  <a:pt x="628662" y="203200"/>
                </a:lnTo>
                <a:lnTo>
                  <a:pt x="628662" y="172173"/>
                </a:lnTo>
                <a:lnTo>
                  <a:pt x="628218" y="172720"/>
                </a:lnTo>
                <a:lnTo>
                  <a:pt x="626872" y="173990"/>
                </a:lnTo>
                <a:lnTo>
                  <a:pt x="624154" y="176428"/>
                </a:lnTo>
                <a:lnTo>
                  <a:pt x="623633" y="176428"/>
                </a:lnTo>
                <a:lnTo>
                  <a:pt x="624560" y="173990"/>
                </a:lnTo>
                <a:lnTo>
                  <a:pt x="611263" y="187960"/>
                </a:lnTo>
                <a:lnTo>
                  <a:pt x="584504" y="212090"/>
                </a:lnTo>
                <a:lnTo>
                  <a:pt x="571893" y="226060"/>
                </a:lnTo>
                <a:lnTo>
                  <a:pt x="571322" y="224790"/>
                </a:lnTo>
                <a:lnTo>
                  <a:pt x="564730" y="232410"/>
                </a:lnTo>
                <a:lnTo>
                  <a:pt x="557872" y="240030"/>
                </a:lnTo>
                <a:lnTo>
                  <a:pt x="550862" y="247599"/>
                </a:lnTo>
                <a:lnTo>
                  <a:pt x="543610" y="255270"/>
                </a:lnTo>
                <a:lnTo>
                  <a:pt x="541680" y="254000"/>
                </a:lnTo>
                <a:lnTo>
                  <a:pt x="541426" y="253847"/>
                </a:lnTo>
                <a:lnTo>
                  <a:pt x="541426" y="256540"/>
                </a:lnTo>
                <a:lnTo>
                  <a:pt x="540854" y="256540"/>
                </a:lnTo>
                <a:lnTo>
                  <a:pt x="540918" y="255270"/>
                </a:lnTo>
                <a:lnTo>
                  <a:pt x="541426" y="256540"/>
                </a:lnTo>
                <a:lnTo>
                  <a:pt x="541426" y="253847"/>
                </a:lnTo>
                <a:lnTo>
                  <a:pt x="539635" y="252730"/>
                </a:lnTo>
                <a:lnTo>
                  <a:pt x="537578" y="251460"/>
                </a:lnTo>
                <a:lnTo>
                  <a:pt x="547890" y="242570"/>
                </a:lnTo>
                <a:lnTo>
                  <a:pt x="557771" y="234950"/>
                </a:lnTo>
                <a:lnTo>
                  <a:pt x="566712" y="224790"/>
                </a:lnTo>
                <a:lnTo>
                  <a:pt x="574205" y="214630"/>
                </a:lnTo>
                <a:lnTo>
                  <a:pt x="574649" y="218440"/>
                </a:lnTo>
                <a:lnTo>
                  <a:pt x="576503" y="214630"/>
                </a:lnTo>
                <a:lnTo>
                  <a:pt x="577113" y="213360"/>
                </a:lnTo>
                <a:lnTo>
                  <a:pt x="581621" y="209550"/>
                </a:lnTo>
                <a:lnTo>
                  <a:pt x="584746" y="204470"/>
                </a:lnTo>
                <a:lnTo>
                  <a:pt x="583057" y="201930"/>
                </a:lnTo>
                <a:lnTo>
                  <a:pt x="588899" y="199390"/>
                </a:lnTo>
                <a:lnTo>
                  <a:pt x="597852" y="185420"/>
                </a:lnTo>
                <a:lnTo>
                  <a:pt x="610260" y="175260"/>
                </a:lnTo>
                <a:lnTo>
                  <a:pt x="623912" y="165100"/>
                </a:lnTo>
                <a:lnTo>
                  <a:pt x="636612" y="151130"/>
                </a:lnTo>
                <a:lnTo>
                  <a:pt x="636612" y="153670"/>
                </a:lnTo>
                <a:lnTo>
                  <a:pt x="638365" y="151130"/>
                </a:lnTo>
                <a:lnTo>
                  <a:pt x="640981" y="147320"/>
                </a:lnTo>
                <a:lnTo>
                  <a:pt x="646303" y="140970"/>
                </a:lnTo>
                <a:lnTo>
                  <a:pt x="651497" y="138430"/>
                </a:lnTo>
                <a:lnTo>
                  <a:pt x="651052" y="139700"/>
                </a:lnTo>
                <a:lnTo>
                  <a:pt x="651687" y="139700"/>
                </a:lnTo>
                <a:lnTo>
                  <a:pt x="650798" y="140970"/>
                </a:lnTo>
                <a:lnTo>
                  <a:pt x="654710" y="139700"/>
                </a:lnTo>
                <a:lnTo>
                  <a:pt x="656475" y="138430"/>
                </a:lnTo>
                <a:lnTo>
                  <a:pt x="658228" y="137160"/>
                </a:lnTo>
                <a:lnTo>
                  <a:pt x="661631" y="134620"/>
                </a:lnTo>
                <a:lnTo>
                  <a:pt x="661631" y="115163"/>
                </a:lnTo>
                <a:lnTo>
                  <a:pt x="656882" y="119380"/>
                </a:lnTo>
                <a:lnTo>
                  <a:pt x="612267" y="157302"/>
                </a:lnTo>
                <a:lnTo>
                  <a:pt x="669391" y="97790"/>
                </a:lnTo>
                <a:lnTo>
                  <a:pt x="687463" y="82550"/>
                </a:lnTo>
                <a:lnTo>
                  <a:pt x="701014" y="71120"/>
                </a:lnTo>
                <a:lnTo>
                  <a:pt x="703516" y="69850"/>
                </a:lnTo>
                <a:lnTo>
                  <a:pt x="705891" y="68580"/>
                </a:lnTo>
                <a:lnTo>
                  <a:pt x="708266" y="66040"/>
                </a:lnTo>
                <a:lnTo>
                  <a:pt x="709993" y="67310"/>
                </a:lnTo>
                <a:lnTo>
                  <a:pt x="711796" y="68580"/>
                </a:lnTo>
                <a:lnTo>
                  <a:pt x="713524" y="68580"/>
                </a:lnTo>
                <a:lnTo>
                  <a:pt x="713524" y="66802"/>
                </a:lnTo>
                <a:lnTo>
                  <a:pt x="711339" y="66040"/>
                </a:lnTo>
                <a:lnTo>
                  <a:pt x="710514" y="64770"/>
                </a:lnTo>
                <a:lnTo>
                  <a:pt x="712114" y="64770"/>
                </a:lnTo>
                <a:lnTo>
                  <a:pt x="713968" y="66040"/>
                </a:lnTo>
                <a:lnTo>
                  <a:pt x="716216" y="66040"/>
                </a:lnTo>
                <a:lnTo>
                  <a:pt x="716216" y="54203"/>
                </a:lnTo>
                <a:lnTo>
                  <a:pt x="714095" y="53340"/>
                </a:lnTo>
                <a:lnTo>
                  <a:pt x="695007" y="45720"/>
                </a:lnTo>
                <a:lnTo>
                  <a:pt x="686333" y="43180"/>
                </a:lnTo>
                <a:lnTo>
                  <a:pt x="691845" y="45720"/>
                </a:lnTo>
                <a:lnTo>
                  <a:pt x="697839" y="48260"/>
                </a:lnTo>
                <a:lnTo>
                  <a:pt x="704164" y="50800"/>
                </a:lnTo>
                <a:lnTo>
                  <a:pt x="710704" y="53340"/>
                </a:lnTo>
                <a:lnTo>
                  <a:pt x="703757" y="50800"/>
                </a:lnTo>
                <a:lnTo>
                  <a:pt x="697217" y="49530"/>
                </a:lnTo>
                <a:lnTo>
                  <a:pt x="695629" y="48882"/>
                </a:lnTo>
                <a:lnTo>
                  <a:pt x="695629" y="60960"/>
                </a:lnTo>
                <a:lnTo>
                  <a:pt x="695045" y="62230"/>
                </a:lnTo>
                <a:lnTo>
                  <a:pt x="694156" y="62230"/>
                </a:lnTo>
                <a:lnTo>
                  <a:pt x="694474" y="60960"/>
                </a:lnTo>
                <a:lnTo>
                  <a:pt x="695629" y="60960"/>
                </a:lnTo>
                <a:lnTo>
                  <a:pt x="695629" y="48882"/>
                </a:lnTo>
                <a:lnTo>
                  <a:pt x="694347" y="48361"/>
                </a:lnTo>
                <a:lnTo>
                  <a:pt x="694347" y="59690"/>
                </a:lnTo>
                <a:lnTo>
                  <a:pt x="689876" y="64770"/>
                </a:lnTo>
                <a:lnTo>
                  <a:pt x="678878" y="72390"/>
                </a:lnTo>
                <a:lnTo>
                  <a:pt x="674585" y="77470"/>
                </a:lnTo>
                <a:lnTo>
                  <a:pt x="673239" y="77470"/>
                </a:lnTo>
                <a:lnTo>
                  <a:pt x="669975" y="82550"/>
                </a:lnTo>
                <a:lnTo>
                  <a:pt x="668883" y="81280"/>
                </a:lnTo>
                <a:lnTo>
                  <a:pt x="667842" y="79565"/>
                </a:lnTo>
                <a:lnTo>
                  <a:pt x="636498" y="107950"/>
                </a:lnTo>
                <a:lnTo>
                  <a:pt x="606501" y="136893"/>
                </a:lnTo>
                <a:lnTo>
                  <a:pt x="606501" y="162420"/>
                </a:lnTo>
                <a:lnTo>
                  <a:pt x="606463" y="162560"/>
                </a:lnTo>
                <a:lnTo>
                  <a:pt x="600913" y="167360"/>
                </a:lnTo>
                <a:lnTo>
                  <a:pt x="606501" y="162420"/>
                </a:lnTo>
                <a:lnTo>
                  <a:pt x="606501" y="136893"/>
                </a:lnTo>
                <a:lnTo>
                  <a:pt x="598678" y="144437"/>
                </a:lnTo>
                <a:lnTo>
                  <a:pt x="598678" y="169316"/>
                </a:lnTo>
                <a:lnTo>
                  <a:pt x="585774" y="180733"/>
                </a:lnTo>
                <a:lnTo>
                  <a:pt x="571652" y="193789"/>
                </a:lnTo>
                <a:lnTo>
                  <a:pt x="570166" y="195262"/>
                </a:lnTo>
                <a:lnTo>
                  <a:pt x="571030" y="194310"/>
                </a:lnTo>
                <a:lnTo>
                  <a:pt x="573138" y="192265"/>
                </a:lnTo>
                <a:lnTo>
                  <a:pt x="573671" y="191770"/>
                </a:lnTo>
                <a:lnTo>
                  <a:pt x="580047" y="185420"/>
                </a:lnTo>
                <a:lnTo>
                  <a:pt x="598678" y="169316"/>
                </a:lnTo>
                <a:lnTo>
                  <a:pt x="598678" y="144437"/>
                </a:lnTo>
                <a:lnTo>
                  <a:pt x="564464" y="177431"/>
                </a:lnTo>
                <a:lnTo>
                  <a:pt x="564464" y="200660"/>
                </a:lnTo>
                <a:lnTo>
                  <a:pt x="563181" y="201930"/>
                </a:lnTo>
                <a:lnTo>
                  <a:pt x="562991" y="202082"/>
                </a:lnTo>
                <a:lnTo>
                  <a:pt x="557911" y="207010"/>
                </a:lnTo>
                <a:lnTo>
                  <a:pt x="546252" y="219710"/>
                </a:lnTo>
                <a:lnTo>
                  <a:pt x="534771" y="231140"/>
                </a:lnTo>
                <a:lnTo>
                  <a:pt x="523468" y="242570"/>
                </a:lnTo>
                <a:lnTo>
                  <a:pt x="518972" y="241300"/>
                </a:lnTo>
                <a:lnTo>
                  <a:pt x="516737" y="240030"/>
                </a:lnTo>
                <a:lnTo>
                  <a:pt x="521589" y="236220"/>
                </a:lnTo>
                <a:lnTo>
                  <a:pt x="523201" y="234950"/>
                </a:lnTo>
                <a:lnTo>
                  <a:pt x="532917" y="227330"/>
                </a:lnTo>
                <a:lnTo>
                  <a:pt x="548982" y="213360"/>
                </a:lnTo>
                <a:lnTo>
                  <a:pt x="562991" y="202082"/>
                </a:lnTo>
                <a:lnTo>
                  <a:pt x="564464" y="200660"/>
                </a:lnTo>
                <a:lnTo>
                  <a:pt x="564464" y="177431"/>
                </a:lnTo>
                <a:lnTo>
                  <a:pt x="537743" y="203200"/>
                </a:lnTo>
                <a:lnTo>
                  <a:pt x="503707" y="234950"/>
                </a:lnTo>
                <a:lnTo>
                  <a:pt x="503262" y="234950"/>
                </a:lnTo>
                <a:lnTo>
                  <a:pt x="504037" y="232410"/>
                </a:lnTo>
                <a:lnTo>
                  <a:pt x="502424" y="234950"/>
                </a:lnTo>
                <a:lnTo>
                  <a:pt x="489280" y="231140"/>
                </a:lnTo>
                <a:lnTo>
                  <a:pt x="492226" y="228600"/>
                </a:lnTo>
                <a:lnTo>
                  <a:pt x="515810" y="208280"/>
                </a:lnTo>
                <a:lnTo>
                  <a:pt x="528891" y="196850"/>
                </a:lnTo>
                <a:lnTo>
                  <a:pt x="541616" y="185420"/>
                </a:lnTo>
                <a:lnTo>
                  <a:pt x="570966" y="157480"/>
                </a:lnTo>
                <a:lnTo>
                  <a:pt x="581393" y="147320"/>
                </a:lnTo>
                <a:lnTo>
                  <a:pt x="583311" y="148590"/>
                </a:lnTo>
                <a:lnTo>
                  <a:pt x="584441" y="147320"/>
                </a:lnTo>
                <a:lnTo>
                  <a:pt x="586689" y="144780"/>
                </a:lnTo>
                <a:lnTo>
                  <a:pt x="601345" y="128270"/>
                </a:lnTo>
                <a:lnTo>
                  <a:pt x="623100" y="111760"/>
                </a:lnTo>
                <a:lnTo>
                  <a:pt x="644969" y="93980"/>
                </a:lnTo>
                <a:lnTo>
                  <a:pt x="663359" y="73660"/>
                </a:lnTo>
                <a:lnTo>
                  <a:pt x="663422" y="74930"/>
                </a:lnTo>
                <a:lnTo>
                  <a:pt x="663498" y="76200"/>
                </a:lnTo>
                <a:lnTo>
                  <a:pt x="663562" y="77470"/>
                </a:lnTo>
                <a:lnTo>
                  <a:pt x="665848" y="73660"/>
                </a:lnTo>
                <a:lnTo>
                  <a:pt x="666610" y="72390"/>
                </a:lnTo>
                <a:lnTo>
                  <a:pt x="671779" y="67310"/>
                </a:lnTo>
                <a:lnTo>
                  <a:pt x="675449" y="63500"/>
                </a:lnTo>
                <a:lnTo>
                  <a:pt x="673950" y="59690"/>
                </a:lnTo>
                <a:lnTo>
                  <a:pt x="680364" y="57150"/>
                </a:lnTo>
                <a:lnTo>
                  <a:pt x="680618" y="55880"/>
                </a:lnTo>
                <a:lnTo>
                  <a:pt x="681266" y="55880"/>
                </a:lnTo>
                <a:lnTo>
                  <a:pt x="689851" y="58420"/>
                </a:lnTo>
                <a:lnTo>
                  <a:pt x="694347" y="59690"/>
                </a:lnTo>
                <a:lnTo>
                  <a:pt x="694347" y="48361"/>
                </a:lnTo>
                <a:lnTo>
                  <a:pt x="691032" y="46990"/>
                </a:lnTo>
                <a:lnTo>
                  <a:pt x="685177" y="45720"/>
                </a:lnTo>
                <a:lnTo>
                  <a:pt x="680618" y="43180"/>
                </a:lnTo>
                <a:lnTo>
                  <a:pt x="682967" y="43180"/>
                </a:lnTo>
                <a:lnTo>
                  <a:pt x="677227" y="40640"/>
                </a:lnTo>
                <a:lnTo>
                  <a:pt x="674433" y="39370"/>
                </a:lnTo>
                <a:lnTo>
                  <a:pt x="687870" y="43180"/>
                </a:lnTo>
                <a:lnTo>
                  <a:pt x="678307" y="39370"/>
                </a:lnTo>
                <a:lnTo>
                  <a:pt x="675119" y="38100"/>
                </a:lnTo>
                <a:lnTo>
                  <a:pt x="668667" y="35560"/>
                </a:lnTo>
                <a:lnTo>
                  <a:pt x="665162" y="35560"/>
                </a:lnTo>
                <a:lnTo>
                  <a:pt x="665162" y="49530"/>
                </a:lnTo>
                <a:lnTo>
                  <a:pt x="640600" y="72390"/>
                </a:lnTo>
                <a:lnTo>
                  <a:pt x="616610" y="95250"/>
                </a:lnTo>
                <a:lnTo>
                  <a:pt x="593204" y="119380"/>
                </a:lnTo>
                <a:lnTo>
                  <a:pt x="570420" y="144780"/>
                </a:lnTo>
                <a:lnTo>
                  <a:pt x="569912" y="143510"/>
                </a:lnTo>
                <a:lnTo>
                  <a:pt x="569150" y="143510"/>
                </a:lnTo>
                <a:lnTo>
                  <a:pt x="557123" y="154940"/>
                </a:lnTo>
                <a:lnTo>
                  <a:pt x="517499" y="190500"/>
                </a:lnTo>
                <a:lnTo>
                  <a:pt x="516991" y="190500"/>
                </a:lnTo>
                <a:lnTo>
                  <a:pt x="507936" y="200660"/>
                </a:lnTo>
                <a:lnTo>
                  <a:pt x="498462" y="209550"/>
                </a:lnTo>
                <a:lnTo>
                  <a:pt x="488657" y="219710"/>
                </a:lnTo>
                <a:lnTo>
                  <a:pt x="478637" y="228600"/>
                </a:lnTo>
                <a:lnTo>
                  <a:pt x="476770" y="228600"/>
                </a:lnTo>
                <a:lnTo>
                  <a:pt x="476770" y="231140"/>
                </a:lnTo>
                <a:lnTo>
                  <a:pt x="472351" y="231140"/>
                </a:lnTo>
                <a:lnTo>
                  <a:pt x="469912" y="229870"/>
                </a:lnTo>
                <a:lnTo>
                  <a:pt x="472605" y="229870"/>
                </a:lnTo>
                <a:lnTo>
                  <a:pt x="476770" y="231140"/>
                </a:lnTo>
                <a:lnTo>
                  <a:pt x="476770" y="228600"/>
                </a:lnTo>
                <a:lnTo>
                  <a:pt x="471766" y="228600"/>
                </a:lnTo>
                <a:lnTo>
                  <a:pt x="492633" y="207010"/>
                </a:lnTo>
                <a:lnTo>
                  <a:pt x="514692" y="186690"/>
                </a:lnTo>
                <a:lnTo>
                  <a:pt x="537044" y="166370"/>
                </a:lnTo>
                <a:lnTo>
                  <a:pt x="558812" y="146050"/>
                </a:lnTo>
                <a:lnTo>
                  <a:pt x="565111" y="139700"/>
                </a:lnTo>
                <a:lnTo>
                  <a:pt x="577697" y="127000"/>
                </a:lnTo>
                <a:lnTo>
                  <a:pt x="586409" y="118110"/>
                </a:lnTo>
                <a:lnTo>
                  <a:pt x="590080" y="114300"/>
                </a:lnTo>
                <a:lnTo>
                  <a:pt x="596201" y="107950"/>
                </a:lnTo>
                <a:lnTo>
                  <a:pt x="598131" y="109220"/>
                </a:lnTo>
                <a:lnTo>
                  <a:pt x="599186" y="107950"/>
                </a:lnTo>
                <a:lnTo>
                  <a:pt x="601281" y="105410"/>
                </a:lnTo>
                <a:lnTo>
                  <a:pt x="611797" y="92710"/>
                </a:lnTo>
                <a:lnTo>
                  <a:pt x="613194" y="91440"/>
                </a:lnTo>
                <a:lnTo>
                  <a:pt x="628459" y="77470"/>
                </a:lnTo>
                <a:lnTo>
                  <a:pt x="646049" y="64770"/>
                </a:lnTo>
                <a:lnTo>
                  <a:pt x="662533" y="49530"/>
                </a:lnTo>
                <a:lnTo>
                  <a:pt x="665162" y="49530"/>
                </a:lnTo>
                <a:lnTo>
                  <a:pt x="665162" y="35560"/>
                </a:lnTo>
                <a:lnTo>
                  <a:pt x="661784" y="35560"/>
                </a:lnTo>
                <a:lnTo>
                  <a:pt x="647776" y="30480"/>
                </a:lnTo>
                <a:lnTo>
                  <a:pt x="642010" y="28346"/>
                </a:lnTo>
                <a:lnTo>
                  <a:pt x="642010" y="43180"/>
                </a:lnTo>
                <a:lnTo>
                  <a:pt x="641045" y="44450"/>
                </a:lnTo>
                <a:lnTo>
                  <a:pt x="639178" y="45720"/>
                </a:lnTo>
                <a:lnTo>
                  <a:pt x="622325" y="59690"/>
                </a:lnTo>
                <a:lnTo>
                  <a:pt x="604926" y="72390"/>
                </a:lnTo>
                <a:lnTo>
                  <a:pt x="597230" y="77368"/>
                </a:lnTo>
                <a:lnTo>
                  <a:pt x="597230" y="91440"/>
                </a:lnTo>
                <a:lnTo>
                  <a:pt x="597128" y="91579"/>
                </a:lnTo>
                <a:lnTo>
                  <a:pt x="593255" y="96520"/>
                </a:lnTo>
                <a:lnTo>
                  <a:pt x="589216" y="100330"/>
                </a:lnTo>
                <a:lnTo>
                  <a:pt x="585368" y="105410"/>
                </a:lnTo>
                <a:lnTo>
                  <a:pt x="585177" y="105003"/>
                </a:lnTo>
                <a:lnTo>
                  <a:pt x="584784" y="103974"/>
                </a:lnTo>
                <a:lnTo>
                  <a:pt x="585050" y="103479"/>
                </a:lnTo>
                <a:lnTo>
                  <a:pt x="585724" y="102870"/>
                </a:lnTo>
                <a:lnTo>
                  <a:pt x="591477" y="96520"/>
                </a:lnTo>
                <a:lnTo>
                  <a:pt x="597230" y="91440"/>
                </a:lnTo>
                <a:lnTo>
                  <a:pt x="597230" y="77368"/>
                </a:lnTo>
                <a:lnTo>
                  <a:pt x="587248" y="83820"/>
                </a:lnTo>
                <a:lnTo>
                  <a:pt x="583311" y="86652"/>
                </a:lnTo>
                <a:lnTo>
                  <a:pt x="583311" y="105003"/>
                </a:lnTo>
                <a:lnTo>
                  <a:pt x="581710" y="106680"/>
                </a:lnTo>
                <a:lnTo>
                  <a:pt x="574268" y="114300"/>
                </a:lnTo>
                <a:lnTo>
                  <a:pt x="579996" y="107950"/>
                </a:lnTo>
                <a:lnTo>
                  <a:pt x="583311" y="105003"/>
                </a:lnTo>
                <a:lnTo>
                  <a:pt x="583311" y="86652"/>
                </a:lnTo>
                <a:lnTo>
                  <a:pt x="569518" y="96520"/>
                </a:lnTo>
                <a:lnTo>
                  <a:pt x="572414" y="92710"/>
                </a:lnTo>
                <a:lnTo>
                  <a:pt x="575170" y="88900"/>
                </a:lnTo>
                <a:lnTo>
                  <a:pt x="577418" y="85090"/>
                </a:lnTo>
                <a:lnTo>
                  <a:pt x="577862" y="88900"/>
                </a:lnTo>
                <a:lnTo>
                  <a:pt x="580275" y="85090"/>
                </a:lnTo>
                <a:lnTo>
                  <a:pt x="584657" y="80010"/>
                </a:lnTo>
                <a:lnTo>
                  <a:pt x="587692" y="77470"/>
                </a:lnTo>
                <a:lnTo>
                  <a:pt x="586066" y="73660"/>
                </a:lnTo>
                <a:lnTo>
                  <a:pt x="591781" y="71120"/>
                </a:lnTo>
                <a:lnTo>
                  <a:pt x="598436" y="60960"/>
                </a:lnTo>
                <a:lnTo>
                  <a:pt x="607466" y="53340"/>
                </a:lnTo>
                <a:lnTo>
                  <a:pt x="617791" y="46990"/>
                </a:lnTo>
                <a:lnTo>
                  <a:pt x="628345" y="38100"/>
                </a:lnTo>
                <a:lnTo>
                  <a:pt x="637641" y="41910"/>
                </a:lnTo>
                <a:lnTo>
                  <a:pt x="642010" y="43180"/>
                </a:lnTo>
                <a:lnTo>
                  <a:pt x="642010" y="28346"/>
                </a:lnTo>
                <a:lnTo>
                  <a:pt x="630720" y="24142"/>
                </a:lnTo>
                <a:lnTo>
                  <a:pt x="636397" y="25400"/>
                </a:lnTo>
                <a:lnTo>
                  <a:pt x="645591" y="27940"/>
                </a:lnTo>
                <a:lnTo>
                  <a:pt x="653503" y="30480"/>
                </a:lnTo>
                <a:lnTo>
                  <a:pt x="655281" y="30480"/>
                </a:lnTo>
                <a:lnTo>
                  <a:pt x="643089" y="26682"/>
                </a:lnTo>
                <a:lnTo>
                  <a:pt x="657872" y="30480"/>
                </a:lnTo>
                <a:lnTo>
                  <a:pt x="680059" y="38100"/>
                </a:lnTo>
                <a:lnTo>
                  <a:pt x="705015" y="46990"/>
                </a:lnTo>
                <a:lnTo>
                  <a:pt x="728091" y="55880"/>
                </a:lnTo>
                <a:lnTo>
                  <a:pt x="721410" y="52070"/>
                </a:lnTo>
                <a:lnTo>
                  <a:pt x="707872" y="46990"/>
                </a:lnTo>
                <a:lnTo>
                  <a:pt x="701014" y="43180"/>
                </a:lnTo>
                <a:lnTo>
                  <a:pt x="676910" y="34290"/>
                </a:lnTo>
                <a:lnTo>
                  <a:pt x="672985" y="32893"/>
                </a:lnTo>
                <a:lnTo>
                  <a:pt x="650303" y="26619"/>
                </a:lnTo>
                <a:lnTo>
                  <a:pt x="645922" y="25400"/>
                </a:lnTo>
                <a:lnTo>
                  <a:pt x="640715" y="24028"/>
                </a:lnTo>
                <a:lnTo>
                  <a:pt x="617042" y="17780"/>
                </a:lnTo>
                <a:lnTo>
                  <a:pt x="614591" y="17259"/>
                </a:lnTo>
                <a:lnTo>
                  <a:pt x="614591" y="32893"/>
                </a:lnTo>
                <a:lnTo>
                  <a:pt x="612470" y="32893"/>
                </a:lnTo>
                <a:lnTo>
                  <a:pt x="613524" y="34290"/>
                </a:lnTo>
                <a:lnTo>
                  <a:pt x="582726" y="59690"/>
                </a:lnTo>
                <a:lnTo>
                  <a:pt x="555726" y="82829"/>
                </a:lnTo>
                <a:lnTo>
                  <a:pt x="555726" y="107950"/>
                </a:lnTo>
                <a:lnTo>
                  <a:pt x="553554" y="114300"/>
                </a:lnTo>
                <a:lnTo>
                  <a:pt x="551878" y="121920"/>
                </a:lnTo>
                <a:lnTo>
                  <a:pt x="549643" y="127000"/>
                </a:lnTo>
                <a:lnTo>
                  <a:pt x="548805" y="127000"/>
                </a:lnTo>
                <a:lnTo>
                  <a:pt x="548538" y="126339"/>
                </a:lnTo>
                <a:lnTo>
                  <a:pt x="546366" y="127800"/>
                </a:lnTo>
                <a:lnTo>
                  <a:pt x="546366" y="139700"/>
                </a:lnTo>
                <a:lnTo>
                  <a:pt x="542582" y="143510"/>
                </a:lnTo>
                <a:lnTo>
                  <a:pt x="538861" y="147320"/>
                </a:lnTo>
                <a:lnTo>
                  <a:pt x="535330" y="151130"/>
                </a:lnTo>
                <a:lnTo>
                  <a:pt x="534758" y="151130"/>
                </a:lnTo>
                <a:lnTo>
                  <a:pt x="517334" y="171450"/>
                </a:lnTo>
                <a:lnTo>
                  <a:pt x="498665" y="190500"/>
                </a:lnTo>
                <a:lnTo>
                  <a:pt x="479361" y="208280"/>
                </a:lnTo>
                <a:lnTo>
                  <a:pt x="460032" y="227330"/>
                </a:lnTo>
                <a:lnTo>
                  <a:pt x="456374" y="227330"/>
                </a:lnTo>
                <a:lnTo>
                  <a:pt x="459587" y="228600"/>
                </a:lnTo>
                <a:lnTo>
                  <a:pt x="458038" y="229870"/>
                </a:lnTo>
                <a:lnTo>
                  <a:pt x="452653" y="228600"/>
                </a:lnTo>
                <a:lnTo>
                  <a:pt x="443230" y="228600"/>
                </a:lnTo>
                <a:lnTo>
                  <a:pt x="464413" y="208280"/>
                </a:lnTo>
                <a:lnTo>
                  <a:pt x="508012" y="167640"/>
                </a:lnTo>
                <a:lnTo>
                  <a:pt x="536549" y="147320"/>
                </a:lnTo>
                <a:lnTo>
                  <a:pt x="541489" y="143510"/>
                </a:lnTo>
                <a:lnTo>
                  <a:pt x="544741" y="140970"/>
                </a:lnTo>
                <a:lnTo>
                  <a:pt x="546366" y="139700"/>
                </a:lnTo>
                <a:lnTo>
                  <a:pt x="546366" y="127800"/>
                </a:lnTo>
                <a:lnTo>
                  <a:pt x="543750" y="129540"/>
                </a:lnTo>
                <a:lnTo>
                  <a:pt x="530999" y="137160"/>
                </a:lnTo>
                <a:lnTo>
                  <a:pt x="525259" y="140970"/>
                </a:lnTo>
                <a:lnTo>
                  <a:pt x="524814" y="140970"/>
                </a:lnTo>
                <a:lnTo>
                  <a:pt x="525462" y="138430"/>
                </a:lnTo>
                <a:lnTo>
                  <a:pt x="520331" y="143510"/>
                </a:lnTo>
                <a:lnTo>
                  <a:pt x="507682" y="151130"/>
                </a:lnTo>
                <a:lnTo>
                  <a:pt x="502488" y="157480"/>
                </a:lnTo>
                <a:lnTo>
                  <a:pt x="501142" y="157480"/>
                </a:lnTo>
                <a:lnTo>
                  <a:pt x="497103" y="162560"/>
                </a:lnTo>
                <a:lnTo>
                  <a:pt x="496989" y="162407"/>
                </a:lnTo>
                <a:lnTo>
                  <a:pt x="495985" y="161175"/>
                </a:lnTo>
                <a:lnTo>
                  <a:pt x="494817" y="160223"/>
                </a:lnTo>
                <a:lnTo>
                  <a:pt x="493712" y="161175"/>
                </a:lnTo>
                <a:lnTo>
                  <a:pt x="494715" y="160134"/>
                </a:lnTo>
                <a:lnTo>
                  <a:pt x="495655" y="159181"/>
                </a:lnTo>
                <a:lnTo>
                  <a:pt x="502361" y="152400"/>
                </a:lnTo>
                <a:lnTo>
                  <a:pt x="507758" y="147320"/>
                </a:lnTo>
                <a:lnTo>
                  <a:pt x="509612" y="148590"/>
                </a:lnTo>
                <a:lnTo>
                  <a:pt x="510654" y="147320"/>
                </a:lnTo>
                <a:lnTo>
                  <a:pt x="513778" y="143510"/>
                </a:lnTo>
                <a:lnTo>
                  <a:pt x="518998" y="137160"/>
                </a:lnTo>
                <a:lnTo>
                  <a:pt x="530479" y="127000"/>
                </a:lnTo>
                <a:lnTo>
                  <a:pt x="555726" y="107950"/>
                </a:lnTo>
                <a:lnTo>
                  <a:pt x="555726" y="82829"/>
                </a:lnTo>
                <a:lnTo>
                  <a:pt x="553085" y="85090"/>
                </a:lnTo>
                <a:lnTo>
                  <a:pt x="524675" y="113030"/>
                </a:lnTo>
                <a:lnTo>
                  <a:pt x="497547" y="143510"/>
                </a:lnTo>
                <a:lnTo>
                  <a:pt x="496265" y="143510"/>
                </a:lnTo>
                <a:lnTo>
                  <a:pt x="497484" y="140970"/>
                </a:lnTo>
                <a:lnTo>
                  <a:pt x="486232" y="152400"/>
                </a:lnTo>
                <a:lnTo>
                  <a:pt x="463372" y="172720"/>
                </a:lnTo>
                <a:lnTo>
                  <a:pt x="452653" y="182880"/>
                </a:lnTo>
                <a:lnTo>
                  <a:pt x="452145" y="181610"/>
                </a:lnTo>
                <a:lnTo>
                  <a:pt x="440537" y="195541"/>
                </a:lnTo>
                <a:lnTo>
                  <a:pt x="428066" y="208280"/>
                </a:lnTo>
                <a:lnTo>
                  <a:pt x="415137" y="219710"/>
                </a:lnTo>
                <a:lnTo>
                  <a:pt x="401980" y="232410"/>
                </a:lnTo>
                <a:lnTo>
                  <a:pt x="394601" y="233680"/>
                </a:lnTo>
                <a:lnTo>
                  <a:pt x="389216" y="234950"/>
                </a:lnTo>
                <a:lnTo>
                  <a:pt x="384149" y="236220"/>
                </a:lnTo>
                <a:lnTo>
                  <a:pt x="401675" y="220980"/>
                </a:lnTo>
                <a:lnTo>
                  <a:pt x="410286" y="213360"/>
                </a:lnTo>
                <a:lnTo>
                  <a:pt x="412699" y="210820"/>
                </a:lnTo>
                <a:lnTo>
                  <a:pt x="418719" y="204470"/>
                </a:lnTo>
                <a:lnTo>
                  <a:pt x="428891" y="195541"/>
                </a:lnTo>
                <a:lnTo>
                  <a:pt x="446443" y="177800"/>
                </a:lnTo>
                <a:lnTo>
                  <a:pt x="456311" y="167640"/>
                </a:lnTo>
                <a:lnTo>
                  <a:pt x="458228" y="170180"/>
                </a:lnTo>
                <a:lnTo>
                  <a:pt x="460362" y="167640"/>
                </a:lnTo>
                <a:lnTo>
                  <a:pt x="475259" y="149860"/>
                </a:lnTo>
                <a:lnTo>
                  <a:pt x="496011" y="134620"/>
                </a:lnTo>
                <a:lnTo>
                  <a:pt x="516890" y="118110"/>
                </a:lnTo>
                <a:lnTo>
                  <a:pt x="534314" y="97790"/>
                </a:lnTo>
                <a:lnTo>
                  <a:pt x="534390" y="99060"/>
                </a:lnTo>
                <a:lnTo>
                  <a:pt x="534479" y="100330"/>
                </a:lnTo>
                <a:lnTo>
                  <a:pt x="534568" y="101600"/>
                </a:lnTo>
                <a:lnTo>
                  <a:pt x="536702" y="97790"/>
                </a:lnTo>
                <a:lnTo>
                  <a:pt x="537413" y="96520"/>
                </a:lnTo>
                <a:lnTo>
                  <a:pt x="542353" y="92710"/>
                </a:lnTo>
                <a:lnTo>
                  <a:pt x="545833" y="87630"/>
                </a:lnTo>
                <a:lnTo>
                  <a:pt x="544309" y="83820"/>
                </a:lnTo>
                <a:lnTo>
                  <a:pt x="550468" y="82550"/>
                </a:lnTo>
                <a:lnTo>
                  <a:pt x="560539" y="67310"/>
                </a:lnTo>
                <a:lnTo>
                  <a:pt x="573951" y="57150"/>
                </a:lnTo>
                <a:lnTo>
                  <a:pt x="588606" y="46990"/>
                </a:lnTo>
                <a:lnTo>
                  <a:pt x="602424" y="33020"/>
                </a:lnTo>
                <a:lnTo>
                  <a:pt x="602361" y="34290"/>
                </a:lnTo>
                <a:lnTo>
                  <a:pt x="602297" y="35560"/>
                </a:lnTo>
                <a:lnTo>
                  <a:pt x="603389" y="34290"/>
                </a:lnTo>
                <a:lnTo>
                  <a:pt x="604278" y="32893"/>
                </a:lnTo>
                <a:lnTo>
                  <a:pt x="605828" y="30480"/>
                </a:lnTo>
                <a:lnTo>
                  <a:pt x="608139" y="31750"/>
                </a:lnTo>
                <a:lnTo>
                  <a:pt x="613143" y="31750"/>
                </a:lnTo>
                <a:lnTo>
                  <a:pt x="614591" y="32893"/>
                </a:lnTo>
                <a:lnTo>
                  <a:pt x="614591" y="17259"/>
                </a:lnTo>
                <a:lnTo>
                  <a:pt x="605167" y="15240"/>
                </a:lnTo>
                <a:lnTo>
                  <a:pt x="590753" y="15240"/>
                </a:lnTo>
                <a:lnTo>
                  <a:pt x="590753" y="27940"/>
                </a:lnTo>
                <a:lnTo>
                  <a:pt x="552196" y="59690"/>
                </a:lnTo>
                <a:lnTo>
                  <a:pt x="515137" y="92710"/>
                </a:lnTo>
                <a:lnTo>
                  <a:pt x="479577" y="128270"/>
                </a:lnTo>
                <a:lnTo>
                  <a:pt x="445528" y="165100"/>
                </a:lnTo>
                <a:lnTo>
                  <a:pt x="444131" y="165100"/>
                </a:lnTo>
                <a:lnTo>
                  <a:pt x="407390" y="198120"/>
                </a:lnTo>
                <a:lnTo>
                  <a:pt x="395376" y="210820"/>
                </a:lnTo>
                <a:lnTo>
                  <a:pt x="394792" y="209550"/>
                </a:lnTo>
                <a:lnTo>
                  <a:pt x="362153" y="243840"/>
                </a:lnTo>
                <a:lnTo>
                  <a:pt x="360133" y="244881"/>
                </a:lnTo>
                <a:lnTo>
                  <a:pt x="360133" y="273011"/>
                </a:lnTo>
                <a:lnTo>
                  <a:pt x="360133" y="244881"/>
                </a:lnTo>
                <a:lnTo>
                  <a:pt x="357212" y="246380"/>
                </a:lnTo>
                <a:lnTo>
                  <a:pt x="351815" y="250190"/>
                </a:lnTo>
                <a:lnTo>
                  <a:pt x="345948" y="254000"/>
                </a:lnTo>
                <a:lnTo>
                  <a:pt x="339572" y="259080"/>
                </a:lnTo>
                <a:lnTo>
                  <a:pt x="337578" y="262890"/>
                </a:lnTo>
                <a:lnTo>
                  <a:pt x="332003" y="269240"/>
                </a:lnTo>
                <a:lnTo>
                  <a:pt x="325970" y="278130"/>
                </a:lnTo>
                <a:lnTo>
                  <a:pt x="313080" y="289979"/>
                </a:lnTo>
                <a:lnTo>
                  <a:pt x="313080" y="302260"/>
                </a:lnTo>
                <a:lnTo>
                  <a:pt x="312051" y="304800"/>
                </a:lnTo>
                <a:lnTo>
                  <a:pt x="310959" y="307340"/>
                </a:lnTo>
                <a:lnTo>
                  <a:pt x="310057" y="309880"/>
                </a:lnTo>
                <a:lnTo>
                  <a:pt x="308394" y="313690"/>
                </a:lnTo>
                <a:lnTo>
                  <a:pt x="307047" y="318770"/>
                </a:lnTo>
                <a:lnTo>
                  <a:pt x="305054" y="323850"/>
                </a:lnTo>
                <a:lnTo>
                  <a:pt x="304038" y="327660"/>
                </a:lnTo>
                <a:lnTo>
                  <a:pt x="293065" y="337820"/>
                </a:lnTo>
                <a:lnTo>
                  <a:pt x="288632" y="339090"/>
                </a:lnTo>
                <a:lnTo>
                  <a:pt x="278498" y="339090"/>
                </a:lnTo>
                <a:lnTo>
                  <a:pt x="281901" y="336550"/>
                </a:lnTo>
                <a:lnTo>
                  <a:pt x="284530" y="336550"/>
                </a:lnTo>
                <a:lnTo>
                  <a:pt x="287997" y="335280"/>
                </a:lnTo>
                <a:lnTo>
                  <a:pt x="282359" y="335280"/>
                </a:lnTo>
                <a:lnTo>
                  <a:pt x="288290" y="330200"/>
                </a:lnTo>
                <a:lnTo>
                  <a:pt x="294144" y="325120"/>
                </a:lnTo>
                <a:lnTo>
                  <a:pt x="299847" y="318770"/>
                </a:lnTo>
                <a:lnTo>
                  <a:pt x="305320" y="312420"/>
                </a:lnTo>
                <a:lnTo>
                  <a:pt x="302628" y="320040"/>
                </a:lnTo>
                <a:lnTo>
                  <a:pt x="299224" y="328930"/>
                </a:lnTo>
                <a:lnTo>
                  <a:pt x="300951" y="326390"/>
                </a:lnTo>
                <a:lnTo>
                  <a:pt x="302234" y="323850"/>
                </a:lnTo>
                <a:lnTo>
                  <a:pt x="305638" y="314960"/>
                </a:lnTo>
                <a:lnTo>
                  <a:pt x="306108" y="312420"/>
                </a:lnTo>
                <a:lnTo>
                  <a:pt x="306336" y="311150"/>
                </a:lnTo>
                <a:lnTo>
                  <a:pt x="308711" y="308610"/>
                </a:lnTo>
                <a:lnTo>
                  <a:pt x="310896" y="306070"/>
                </a:lnTo>
                <a:lnTo>
                  <a:pt x="313080" y="302260"/>
                </a:lnTo>
                <a:lnTo>
                  <a:pt x="313080" y="289979"/>
                </a:lnTo>
                <a:lnTo>
                  <a:pt x="312153" y="290830"/>
                </a:lnTo>
                <a:lnTo>
                  <a:pt x="298767" y="304800"/>
                </a:lnTo>
                <a:lnTo>
                  <a:pt x="286042" y="317500"/>
                </a:lnTo>
                <a:lnTo>
                  <a:pt x="274205" y="331470"/>
                </a:lnTo>
                <a:lnTo>
                  <a:pt x="272796" y="332740"/>
                </a:lnTo>
                <a:lnTo>
                  <a:pt x="269976" y="336550"/>
                </a:lnTo>
                <a:lnTo>
                  <a:pt x="255473" y="336550"/>
                </a:lnTo>
                <a:lnTo>
                  <a:pt x="274256" y="318770"/>
                </a:lnTo>
                <a:lnTo>
                  <a:pt x="293319" y="300990"/>
                </a:lnTo>
                <a:lnTo>
                  <a:pt x="308381" y="280670"/>
                </a:lnTo>
                <a:lnTo>
                  <a:pt x="326377" y="262890"/>
                </a:lnTo>
                <a:lnTo>
                  <a:pt x="344766" y="245110"/>
                </a:lnTo>
                <a:lnTo>
                  <a:pt x="361061" y="226060"/>
                </a:lnTo>
                <a:lnTo>
                  <a:pt x="362153" y="227330"/>
                </a:lnTo>
                <a:lnTo>
                  <a:pt x="363296" y="226060"/>
                </a:lnTo>
                <a:lnTo>
                  <a:pt x="384073" y="203200"/>
                </a:lnTo>
                <a:lnTo>
                  <a:pt x="408457" y="180340"/>
                </a:lnTo>
                <a:lnTo>
                  <a:pt x="433717" y="157480"/>
                </a:lnTo>
                <a:lnTo>
                  <a:pt x="452742" y="139700"/>
                </a:lnTo>
                <a:lnTo>
                  <a:pt x="467677" y="125730"/>
                </a:lnTo>
                <a:lnTo>
                  <a:pt x="475907" y="116840"/>
                </a:lnTo>
                <a:lnTo>
                  <a:pt x="484035" y="107950"/>
                </a:lnTo>
                <a:lnTo>
                  <a:pt x="493191" y="99060"/>
                </a:lnTo>
                <a:lnTo>
                  <a:pt x="495058" y="100330"/>
                </a:lnTo>
                <a:lnTo>
                  <a:pt x="496176" y="99060"/>
                </a:lnTo>
                <a:lnTo>
                  <a:pt x="498411" y="96520"/>
                </a:lnTo>
                <a:lnTo>
                  <a:pt x="506234" y="87630"/>
                </a:lnTo>
                <a:lnTo>
                  <a:pt x="510705" y="82550"/>
                </a:lnTo>
                <a:lnTo>
                  <a:pt x="530021" y="66040"/>
                </a:lnTo>
                <a:lnTo>
                  <a:pt x="549427" y="50800"/>
                </a:lnTo>
                <a:lnTo>
                  <a:pt x="565289" y="31750"/>
                </a:lnTo>
                <a:lnTo>
                  <a:pt x="565797" y="35560"/>
                </a:lnTo>
                <a:lnTo>
                  <a:pt x="565861" y="34290"/>
                </a:lnTo>
                <a:lnTo>
                  <a:pt x="565937" y="32893"/>
                </a:lnTo>
                <a:lnTo>
                  <a:pt x="566000" y="31750"/>
                </a:lnTo>
                <a:lnTo>
                  <a:pt x="570992" y="27940"/>
                </a:lnTo>
                <a:lnTo>
                  <a:pt x="573874" y="24142"/>
                </a:lnTo>
                <a:lnTo>
                  <a:pt x="577608" y="25400"/>
                </a:lnTo>
                <a:lnTo>
                  <a:pt x="581456" y="25400"/>
                </a:lnTo>
                <a:lnTo>
                  <a:pt x="585012" y="26619"/>
                </a:lnTo>
                <a:lnTo>
                  <a:pt x="586600" y="26619"/>
                </a:lnTo>
                <a:lnTo>
                  <a:pt x="590753" y="27940"/>
                </a:lnTo>
                <a:lnTo>
                  <a:pt x="590753" y="15240"/>
                </a:lnTo>
                <a:lnTo>
                  <a:pt x="536549" y="15240"/>
                </a:lnTo>
                <a:lnTo>
                  <a:pt x="536549" y="20320"/>
                </a:lnTo>
                <a:lnTo>
                  <a:pt x="514832" y="39370"/>
                </a:lnTo>
                <a:lnTo>
                  <a:pt x="493674" y="58420"/>
                </a:lnTo>
                <a:lnTo>
                  <a:pt x="489597" y="62712"/>
                </a:lnTo>
                <a:lnTo>
                  <a:pt x="489597" y="87630"/>
                </a:lnTo>
                <a:lnTo>
                  <a:pt x="487286" y="91440"/>
                </a:lnTo>
                <a:lnTo>
                  <a:pt x="482549" y="96520"/>
                </a:lnTo>
                <a:lnTo>
                  <a:pt x="481266" y="96520"/>
                </a:lnTo>
                <a:lnTo>
                  <a:pt x="482485" y="93980"/>
                </a:lnTo>
                <a:lnTo>
                  <a:pt x="470750" y="106680"/>
                </a:lnTo>
                <a:lnTo>
                  <a:pt x="446938" y="128270"/>
                </a:lnTo>
                <a:lnTo>
                  <a:pt x="435787" y="139700"/>
                </a:lnTo>
                <a:lnTo>
                  <a:pt x="435267" y="138430"/>
                </a:lnTo>
                <a:lnTo>
                  <a:pt x="408000" y="168910"/>
                </a:lnTo>
                <a:lnTo>
                  <a:pt x="378307" y="196850"/>
                </a:lnTo>
                <a:lnTo>
                  <a:pt x="348970" y="226060"/>
                </a:lnTo>
                <a:lnTo>
                  <a:pt x="322694" y="255270"/>
                </a:lnTo>
                <a:lnTo>
                  <a:pt x="302120" y="274320"/>
                </a:lnTo>
                <a:lnTo>
                  <a:pt x="281076" y="294640"/>
                </a:lnTo>
                <a:lnTo>
                  <a:pt x="238353" y="335280"/>
                </a:lnTo>
                <a:lnTo>
                  <a:pt x="233921" y="335280"/>
                </a:lnTo>
                <a:lnTo>
                  <a:pt x="238887" y="331470"/>
                </a:lnTo>
                <a:lnTo>
                  <a:pt x="243865" y="326390"/>
                </a:lnTo>
                <a:lnTo>
                  <a:pt x="248869" y="322580"/>
                </a:lnTo>
                <a:lnTo>
                  <a:pt x="253936" y="317500"/>
                </a:lnTo>
                <a:lnTo>
                  <a:pt x="268363" y="298450"/>
                </a:lnTo>
                <a:lnTo>
                  <a:pt x="285699" y="281940"/>
                </a:lnTo>
                <a:lnTo>
                  <a:pt x="300926" y="266700"/>
                </a:lnTo>
                <a:lnTo>
                  <a:pt x="303453" y="264160"/>
                </a:lnTo>
                <a:lnTo>
                  <a:pt x="319112" y="245110"/>
                </a:lnTo>
                <a:lnTo>
                  <a:pt x="320255" y="246380"/>
                </a:lnTo>
                <a:lnTo>
                  <a:pt x="321437" y="245110"/>
                </a:lnTo>
                <a:lnTo>
                  <a:pt x="341363" y="223520"/>
                </a:lnTo>
                <a:lnTo>
                  <a:pt x="364909" y="201930"/>
                </a:lnTo>
                <a:lnTo>
                  <a:pt x="389318" y="180340"/>
                </a:lnTo>
                <a:lnTo>
                  <a:pt x="422148" y="149860"/>
                </a:lnTo>
                <a:lnTo>
                  <a:pt x="430072" y="142240"/>
                </a:lnTo>
                <a:lnTo>
                  <a:pt x="437883" y="133350"/>
                </a:lnTo>
                <a:lnTo>
                  <a:pt x="446684" y="124460"/>
                </a:lnTo>
                <a:lnTo>
                  <a:pt x="448551" y="125730"/>
                </a:lnTo>
                <a:lnTo>
                  <a:pt x="449338" y="124460"/>
                </a:lnTo>
                <a:lnTo>
                  <a:pt x="451688" y="120650"/>
                </a:lnTo>
                <a:lnTo>
                  <a:pt x="455599" y="116840"/>
                </a:lnTo>
                <a:lnTo>
                  <a:pt x="459841" y="111760"/>
                </a:lnTo>
                <a:lnTo>
                  <a:pt x="460997" y="111760"/>
                </a:lnTo>
                <a:lnTo>
                  <a:pt x="462153" y="110490"/>
                </a:lnTo>
                <a:lnTo>
                  <a:pt x="463232" y="109220"/>
                </a:lnTo>
                <a:lnTo>
                  <a:pt x="468884" y="105410"/>
                </a:lnTo>
                <a:lnTo>
                  <a:pt x="473494" y="101600"/>
                </a:lnTo>
                <a:lnTo>
                  <a:pt x="477926" y="96520"/>
                </a:lnTo>
                <a:lnTo>
                  <a:pt x="485749" y="91440"/>
                </a:lnTo>
                <a:lnTo>
                  <a:pt x="489597" y="87630"/>
                </a:lnTo>
                <a:lnTo>
                  <a:pt x="489597" y="62712"/>
                </a:lnTo>
                <a:lnTo>
                  <a:pt x="473138" y="80010"/>
                </a:lnTo>
                <a:lnTo>
                  <a:pt x="453301" y="101600"/>
                </a:lnTo>
                <a:lnTo>
                  <a:pt x="449122" y="105410"/>
                </a:lnTo>
                <a:lnTo>
                  <a:pt x="445020" y="107950"/>
                </a:lnTo>
                <a:lnTo>
                  <a:pt x="441109" y="111760"/>
                </a:lnTo>
                <a:lnTo>
                  <a:pt x="440601" y="111760"/>
                </a:lnTo>
                <a:lnTo>
                  <a:pt x="412597" y="138430"/>
                </a:lnTo>
                <a:lnTo>
                  <a:pt x="382524" y="163830"/>
                </a:lnTo>
                <a:lnTo>
                  <a:pt x="352894" y="189230"/>
                </a:lnTo>
                <a:lnTo>
                  <a:pt x="326224" y="217170"/>
                </a:lnTo>
                <a:lnTo>
                  <a:pt x="294690" y="243840"/>
                </a:lnTo>
                <a:lnTo>
                  <a:pt x="287807" y="249821"/>
                </a:lnTo>
                <a:lnTo>
                  <a:pt x="287807" y="266700"/>
                </a:lnTo>
                <a:lnTo>
                  <a:pt x="285877" y="269240"/>
                </a:lnTo>
                <a:lnTo>
                  <a:pt x="283832" y="271780"/>
                </a:lnTo>
                <a:lnTo>
                  <a:pt x="282016" y="273011"/>
                </a:lnTo>
                <a:lnTo>
                  <a:pt x="265912" y="288290"/>
                </a:lnTo>
                <a:lnTo>
                  <a:pt x="249555" y="303530"/>
                </a:lnTo>
                <a:lnTo>
                  <a:pt x="232994" y="318770"/>
                </a:lnTo>
                <a:lnTo>
                  <a:pt x="216281" y="335280"/>
                </a:lnTo>
                <a:lnTo>
                  <a:pt x="211213" y="335280"/>
                </a:lnTo>
                <a:lnTo>
                  <a:pt x="212369" y="336550"/>
                </a:lnTo>
                <a:lnTo>
                  <a:pt x="211086" y="336550"/>
                </a:lnTo>
                <a:lnTo>
                  <a:pt x="211213" y="335280"/>
                </a:lnTo>
                <a:lnTo>
                  <a:pt x="211607" y="333984"/>
                </a:lnTo>
                <a:lnTo>
                  <a:pt x="211797" y="332740"/>
                </a:lnTo>
                <a:lnTo>
                  <a:pt x="211543" y="331470"/>
                </a:lnTo>
                <a:lnTo>
                  <a:pt x="212305" y="331470"/>
                </a:lnTo>
                <a:lnTo>
                  <a:pt x="214109" y="332740"/>
                </a:lnTo>
                <a:lnTo>
                  <a:pt x="213677" y="333984"/>
                </a:lnTo>
                <a:lnTo>
                  <a:pt x="216166" y="331470"/>
                </a:lnTo>
                <a:lnTo>
                  <a:pt x="231228" y="316230"/>
                </a:lnTo>
                <a:lnTo>
                  <a:pt x="249580" y="299720"/>
                </a:lnTo>
                <a:lnTo>
                  <a:pt x="268503" y="283210"/>
                </a:lnTo>
                <a:lnTo>
                  <a:pt x="287807" y="266700"/>
                </a:lnTo>
                <a:lnTo>
                  <a:pt x="287807" y="249821"/>
                </a:lnTo>
                <a:lnTo>
                  <a:pt x="262496" y="271780"/>
                </a:lnTo>
                <a:lnTo>
                  <a:pt x="230187" y="300990"/>
                </a:lnTo>
                <a:lnTo>
                  <a:pt x="198323" y="330200"/>
                </a:lnTo>
                <a:lnTo>
                  <a:pt x="197878" y="330200"/>
                </a:lnTo>
                <a:lnTo>
                  <a:pt x="195821" y="332740"/>
                </a:lnTo>
                <a:lnTo>
                  <a:pt x="193687" y="333984"/>
                </a:lnTo>
                <a:lnTo>
                  <a:pt x="191592" y="336550"/>
                </a:lnTo>
                <a:lnTo>
                  <a:pt x="188442" y="336550"/>
                </a:lnTo>
                <a:lnTo>
                  <a:pt x="183121" y="335280"/>
                </a:lnTo>
                <a:lnTo>
                  <a:pt x="185153" y="333984"/>
                </a:lnTo>
                <a:lnTo>
                  <a:pt x="187159" y="332740"/>
                </a:lnTo>
                <a:lnTo>
                  <a:pt x="189026" y="330200"/>
                </a:lnTo>
                <a:lnTo>
                  <a:pt x="189153" y="330200"/>
                </a:lnTo>
                <a:lnTo>
                  <a:pt x="195821" y="323850"/>
                </a:lnTo>
                <a:lnTo>
                  <a:pt x="202184" y="316230"/>
                </a:lnTo>
                <a:lnTo>
                  <a:pt x="208584" y="309880"/>
                </a:lnTo>
                <a:lnTo>
                  <a:pt x="215328" y="303530"/>
                </a:lnTo>
                <a:lnTo>
                  <a:pt x="215836" y="303530"/>
                </a:lnTo>
                <a:lnTo>
                  <a:pt x="215188" y="307340"/>
                </a:lnTo>
                <a:lnTo>
                  <a:pt x="217500" y="306070"/>
                </a:lnTo>
                <a:lnTo>
                  <a:pt x="219608" y="303530"/>
                </a:lnTo>
                <a:lnTo>
                  <a:pt x="222758" y="299720"/>
                </a:lnTo>
                <a:lnTo>
                  <a:pt x="226682" y="297180"/>
                </a:lnTo>
                <a:lnTo>
                  <a:pt x="228638" y="295910"/>
                </a:lnTo>
                <a:lnTo>
                  <a:pt x="233045" y="292100"/>
                </a:lnTo>
                <a:lnTo>
                  <a:pt x="233857" y="285750"/>
                </a:lnTo>
                <a:lnTo>
                  <a:pt x="234569" y="285750"/>
                </a:lnTo>
                <a:lnTo>
                  <a:pt x="236423" y="287020"/>
                </a:lnTo>
                <a:lnTo>
                  <a:pt x="236042" y="288290"/>
                </a:lnTo>
                <a:lnTo>
                  <a:pt x="238379" y="285750"/>
                </a:lnTo>
                <a:lnTo>
                  <a:pt x="253606" y="269240"/>
                </a:lnTo>
                <a:lnTo>
                  <a:pt x="272084" y="251460"/>
                </a:lnTo>
                <a:lnTo>
                  <a:pt x="291223" y="233680"/>
                </a:lnTo>
                <a:lnTo>
                  <a:pt x="310769" y="217170"/>
                </a:lnTo>
                <a:lnTo>
                  <a:pt x="324192" y="199390"/>
                </a:lnTo>
                <a:lnTo>
                  <a:pt x="340512" y="184150"/>
                </a:lnTo>
                <a:lnTo>
                  <a:pt x="357212" y="167640"/>
                </a:lnTo>
                <a:lnTo>
                  <a:pt x="371830" y="151130"/>
                </a:lnTo>
                <a:lnTo>
                  <a:pt x="372922" y="152400"/>
                </a:lnTo>
                <a:lnTo>
                  <a:pt x="374091" y="151130"/>
                </a:lnTo>
                <a:lnTo>
                  <a:pt x="392709" y="130810"/>
                </a:lnTo>
                <a:lnTo>
                  <a:pt x="414947" y="110490"/>
                </a:lnTo>
                <a:lnTo>
                  <a:pt x="438061" y="91440"/>
                </a:lnTo>
                <a:lnTo>
                  <a:pt x="456412" y="74930"/>
                </a:lnTo>
                <a:lnTo>
                  <a:pt x="469125" y="63500"/>
                </a:lnTo>
                <a:lnTo>
                  <a:pt x="476605" y="55880"/>
                </a:lnTo>
                <a:lnTo>
                  <a:pt x="484009" y="48260"/>
                </a:lnTo>
                <a:lnTo>
                  <a:pt x="492353" y="40640"/>
                </a:lnTo>
                <a:lnTo>
                  <a:pt x="494157" y="41910"/>
                </a:lnTo>
                <a:lnTo>
                  <a:pt x="495160" y="40640"/>
                </a:lnTo>
                <a:lnTo>
                  <a:pt x="499186" y="35560"/>
                </a:lnTo>
                <a:lnTo>
                  <a:pt x="505155" y="29146"/>
                </a:lnTo>
                <a:lnTo>
                  <a:pt x="511670" y="22860"/>
                </a:lnTo>
                <a:lnTo>
                  <a:pt x="518718" y="17780"/>
                </a:lnTo>
                <a:lnTo>
                  <a:pt x="524103" y="19050"/>
                </a:lnTo>
                <a:lnTo>
                  <a:pt x="534377" y="19050"/>
                </a:lnTo>
                <a:lnTo>
                  <a:pt x="536549" y="20320"/>
                </a:lnTo>
                <a:lnTo>
                  <a:pt x="536549" y="15240"/>
                </a:lnTo>
                <a:lnTo>
                  <a:pt x="502170" y="15240"/>
                </a:lnTo>
                <a:lnTo>
                  <a:pt x="501789" y="14998"/>
                </a:lnTo>
                <a:lnTo>
                  <a:pt x="501789" y="15240"/>
                </a:lnTo>
                <a:lnTo>
                  <a:pt x="491947" y="25400"/>
                </a:lnTo>
                <a:lnTo>
                  <a:pt x="487083" y="31750"/>
                </a:lnTo>
                <a:lnTo>
                  <a:pt x="482409" y="36703"/>
                </a:lnTo>
                <a:lnTo>
                  <a:pt x="480949" y="36703"/>
                </a:lnTo>
                <a:lnTo>
                  <a:pt x="471474" y="45720"/>
                </a:lnTo>
                <a:lnTo>
                  <a:pt x="449681" y="64770"/>
                </a:lnTo>
                <a:lnTo>
                  <a:pt x="439508" y="74930"/>
                </a:lnTo>
                <a:lnTo>
                  <a:pt x="438988" y="73660"/>
                </a:lnTo>
                <a:lnTo>
                  <a:pt x="414172" y="100330"/>
                </a:lnTo>
                <a:lnTo>
                  <a:pt x="387121" y="124460"/>
                </a:lnTo>
                <a:lnTo>
                  <a:pt x="360451" y="149860"/>
                </a:lnTo>
                <a:lnTo>
                  <a:pt x="336740" y="175260"/>
                </a:lnTo>
                <a:lnTo>
                  <a:pt x="304914" y="204470"/>
                </a:lnTo>
                <a:lnTo>
                  <a:pt x="272351" y="234950"/>
                </a:lnTo>
                <a:lnTo>
                  <a:pt x="239776" y="266700"/>
                </a:lnTo>
                <a:lnTo>
                  <a:pt x="207949" y="297180"/>
                </a:lnTo>
                <a:lnTo>
                  <a:pt x="206857" y="295910"/>
                </a:lnTo>
                <a:lnTo>
                  <a:pt x="198170" y="304800"/>
                </a:lnTo>
                <a:lnTo>
                  <a:pt x="189179" y="313690"/>
                </a:lnTo>
                <a:lnTo>
                  <a:pt x="179959" y="322580"/>
                </a:lnTo>
                <a:lnTo>
                  <a:pt x="170548" y="330200"/>
                </a:lnTo>
                <a:lnTo>
                  <a:pt x="160413" y="330200"/>
                </a:lnTo>
                <a:lnTo>
                  <a:pt x="157784" y="331470"/>
                </a:lnTo>
                <a:lnTo>
                  <a:pt x="169011" y="331470"/>
                </a:lnTo>
                <a:lnTo>
                  <a:pt x="168300" y="332740"/>
                </a:lnTo>
                <a:lnTo>
                  <a:pt x="156311" y="332740"/>
                </a:lnTo>
                <a:lnTo>
                  <a:pt x="157530" y="331470"/>
                </a:lnTo>
                <a:lnTo>
                  <a:pt x="157784" y="331470"/>
                </a:lnTo>
                <a:lnTo>
                  <a:pt x="163309" y="325120"/>
                </a:lnTo>
                <a:lnTo>
                  <a:pt x="168884" y="320040"/>
                </a:lnTo>
                <a:lnTo>
                  <a:pt x="174853" y="314960"/>
                </a:lnTo>
                <a:lnTo>
                  <a:pt x="174790" y="316230"/>
                </a:lnTo>
                <a:lnTo>
                  <a:pt x="175488" y="314960"/>
                </a:lnTo>
                <a:lnTo>
                  <a:pt x="179019" y="308610"/>
                </a:lnTo>
                <a:lnTo>
                  <a:pt x="179590" y="308610"/>
                </a:lnTo>
                <a:lnTo>
                  <a:pt x="179590" y="309880"/>
                </a:lnTo>
                <a:lnTo>
                  <a:pt x="181279" y="308610"/>
                </a:lnTo>
                <a:lnTo>
                  <a:pt x="186359" y="304800"/>
                </a:lnTo>
                <a:lnTo>
                  <a:pt x="190855" y="299720"/>
                </a:lnTo>
                <a:lnTo>
                  <a:pt x="191985" y="298450"/>
                </a:lnTo>
                <a:lnTo>
                  <a:pt x="197281" y="292100"/>
                </a:lnTo>
                <a:lnTo>
                  <a:pt x="203073" y="285750"/>
                </a:lnTo>
                <a:lnTo>
                  <a:pt x="203581" y="287020"/>
                </a:lnTo>
                <a:lnTo>
                  <a:pt x="203581" y="289560"/>
                </a:lnTo>
                <a:lnTo>
                  <a:pt x="205384" y="288290"/>
                </a:lnTo>
                <a:lnTo>
                  <a:pt x="207467" y="285750"/>
                </a:lnTo>
                <a:lnTo>
                  <a:pt x="208508" y="284480"/>
                </a:lnTo>
                <a:lnTo>
                  <a:pt x="212648" y="281940"/>
                </a:lnTo>
                <a:lnTo>
                  <a:pt x="214122" y="280670"/>
                </a:lnTo>
                <a:lnTo>
                  <a:pt x="215582" y="279400"/>
                </a:lnTo>
                <a:lnTo>
                  <a:pt x="215061" y="274320"/>
                </a:lnTo>
                <a:lnTo>
                  <a:pt x="215646" y="274320"/>
                </a:lnTo>
                <a:lnTo>
                  <a:pt x="217373" y="275590"/>
                </a:lnTo>
                <a:lnTo>
                  <a:pt x="217373" y="276860"/>
                </a:lnTo>
                <a:lnTo>
                  <a:pt x="219570" y="274320"/>
                </a:lnTo>
                <a:lnTo>
                  <a:pt x="228371" y="264160"/>
                </a:lnTo>
                <a:lnTo>
                  <a:pt x="240233" y="251460"/>
                </a:lnTo>
                <a:lnTo>
                  <a:pt x="252768" y="240030"/>
                </a:lnTo>
                <a:lnTo>
                  <a:pt x="265734" y="228600"/>
                </a:lnTo>
                <a:lnTo>
                  <a:pt x="273469" y="215900"/>
                </a:lnTo>
                <a:lnTo>
                  <a:pt x="283946" y="205727"/>
                </a:lnTo>
                <a:lnTo>
                  <a:pt x="294741" y="194310"/>
                </a:lnTo>
                <a:lnTo>
                  <a:pt x="295617" y="193040"/>
                </a:lnTo>
                <a:lnTo>
                  <a:pt x="303517" y="181610"/>
                </a:lnTo>
                <a:lnTo>
                  <a:pt x="304673" y="182880"/>
                </a:lnTo>
                <a:lnTo>
                  <a:pt x="305790" y="181610"/>
                </a:lnTo>
                <a:lnTo>
                  <a:pt x="316915" y="168910"/>
                </a:lnTo>
                <a:lnTo>
                  <a:pt x="331482" y="154940"/>
                </a:lnTo>
                <a:lnTo>
                  <a:pt x="361505" y="129540"/>
                </a:lnTo>
                <a:lnTo>
                  <a:pt x="376555" y="113030"/>
                </a:lnTo>
                <a:lnTo>
                  <a:pt x="381901" y="107950"/>
                </a:lnTo>
                <a:lnTo>
                  <a:pt x="383641" y="109220"/>
                </a:lnTo>
                <a:lnTo>
                  <a:pt x="384187" y="107950"/>
                </a:lnTo>
                <a:lnTo>
                  <a:pt x="385305" y="105410"/>
                </a:lnTo>
                <a:lnTo>
                  <a:pt x="387870" y="102870"/>
                </a:lnTo>
                <a:lnTo>
                  <a:pt x="390880" y="99060"/>
                </a:lnTo>
                <a:lnTo>
                  <a:pt x="391972" y="99060"/>
                </a:lnTo>
                <a:lnTo>
                  <a:pt x="392620" y="97790"/>
                </a:lnTo>
                <a:lnTo>
                  <a:pt x="394474" y="99060"/>
                </a:lnTo>
                <a:lnTo>
                  <a:pt x="395338" y="97790"/>
                </a:lnTo>
                <a:lnTo>
                  <a:pt x="396201" y="96520"/>
                </a:lnTo>
                <a:lnTo>
                  <a:pt x="398259" y="93980"/>
                </a:lnTo>
                <a:lnTo>
                  <a:pt x="400253" y="92710"/>
                </a:lnTo>
                <a:lnTo>
                  <a:pt x="406793" y="87630"/>
                </a:lnTo>
                <a:lnTo>
                  <a:pt x="413118" y="83820"/>
                </a:lnTo>
                <a:lnTo>
                  <a:pt x="418782" y="78740"/>
                </a:lnTo>
                <a:lnTo>
                  <a:pt x="423341" y="72390"/>
                </a:lnTo>
                <a:lnTo>
                  <a:pt x="424103" y="71120"/>
                </a:lnTo>
                <a:lnTo>
                  <a:pt x="425716" y="71120"/>
                </a:lnTo>
                <a:lnTo>
                  <a:pt x="426224" y="72390"/>
                </a:lnTo>
                <a:lnTo>
                  <a:pt x="426097" y="71120"/>
                </a:lnTo>
                <a:lnTo>
                  <a:pt x="426224" y="71120"/>
                </a:lnTo>
                <a:lnTo>
                  <a:pt x="426415" y="69850"/>
                </a:lnTo>
                <a:lnTo>
                  <a:pt x="439407" y="60960"/>
                </a:lnTo>
                <a:lnTo>
                  <a:pt x="452145" y="52070"/>
                </a:lnTo>
                <a:lnTo>
                  <a:pt x="463905" y="41910"/>
                </a:lnTo>
                <a:lnTo>
                  <a:pt x="474014" y="29210"/>
                </a:lnTo>
                <a:lnTo>
                  <a:pt x="474103" y="31750"/>
                </a:lnTo>
                <a:lnTo>
                  <a:pt x="474167" y="32893"/>
                </a:lnTo>
                <a:lnTo>
                  <a:pt x="474764" y="29146"/>
                </a:lnTo>
                <a:lnTo>
                  <a:pt x="475183" y="26619"/>
                </a:lnTo>
                <a:lnTo>
                  <a:pt x="475322" y="26619"/>
                </a:lnTo>
                <a:lnTo>
                  <a:pt x="489089" y="21590"/>
                </a:lnTo>
                <a:lnTo>
                  <a:pt x="485495" y="16510"/>
                </a:lnTo>
                <a:lnTo>
                  <a:pt x="486003" y="16510"/>
                </a:lnTo>
                <a:lnTo>
                  <a:pt x="487095" y="15240"/>
                </a:lnTo>
                <a:lnTo>
                  <a:pt x="490562" y="13970"/>
                </a:lnTo>
                <a:lnTo>
                  <a:pt x="497814" y="13970"/>
                </a:lnTo>
                <a:lnTo>
                  <a:pt x="501789" y="15240"/>
                </a:lnTo>
                <a:lnTo>
                  <a:pt x="501789" y="14998"/>
                </a:lnTo>
                <a:lnTo>
                  <a:pt x="500189" y="13970"/>
                </a:lnTo>
                <a:lnTo>
                  <a:pt x="599224" y="13970"/>
                </a:lnTo>
                <a:lnTo>
                  <a:pt x="593280" y="12700"/>
                </a:lnTo>
                <a:lnTo>
                  <a:pt x="587336" y="11430"/>
                </a:lnTo>
                <a:lnTo>
                  <a:pt x="579831" y="10160"/>
                </a:lnTo>
                <a:lnTo>
                  <a:pt x="557339" y="6350"/>
                </a:lnTo>
                <a:lnTo>
                  <a:pt x="528485" y="2540"/>
                </a:lnTo>
                <a:lnTo>
                  <a:pt x="500519" y="0"/>
                </a:lnTo>
                <a:lnTo>
                  <a:pt x="465416" y="0"/>
                </a:lnTo>
                <a:lnTo>
                  <a:pt x="465416" y="13970"/>
                </a:lnTo>
                <a:lnTo>
                  <a:pt x="441921" y="32893"/>
                </a:lnTo>
                <a:lnTo>
                  <a:pt x="419214" y="52070"/>
                </a:lnTo>
                <a:lnTo>
                  <a:pt x="398157" y="72390"/>
                </a:lnTo>
                <a:lnTo>
                  <a:pt x="379018" y="95250"/>
                </a:lnTo>
                <a:lnTo>
                  <a:pt x="366458" y="106680"/>
                </a:lnTo>
                <a:lnTo>
                  <a:pt x="353796" y="116840"/>
                </a:lnTo>
                <a:lnTo>
                  <a:pt x="341376" y="128270"/>
                </a:lnTo>
                <a:lnTo>
                  <a:pt x="329501" y="138430"/>
                </a:lnTo>
                <a:lnTo>
                  <a:pt x="328980" y="138430"/>
                </a:lnTo>
                <a:lnTo>
                  <a:pt x="298056" y="168910"/>
                </a:lnTo>
                <a:lnTo>
                  <a:pt x="283184" y="182041"/>
                </a:lnTo>
                <a:lnTo>
                  <a:pt x="283184" y="193040"/>
                </a:lnTo>
                <a:lnTo>
                  <a:pt x="281901" y="194310"/>
                </a:lnTo>
                <a:lnTo>
                  <a:pt x="280606" y="195541"/>
                </a:lnTo>
                <a:lnTo>
                  <a:pt x="280454" y="195541"/>
                </a:lnTo>
                <a:lnTo>
                  <a:pt x="279400" y="198120"/>
                </a:lnTo>
                <a:lnTo>
                  <a:pt x="258610" y="217170"/>
                </a:lnTo>
                <a:lnTo>
                  <a:pt x="237439" y="237490"/>
                </a:lnTo>
                <a:lnTo>
                  <a:pt x="216420" y="259080"/>
                </a:lnTo>
                <a:lnTo>
                  <a:pt x="196011" y="280670"/>
                </a:lnTo>
                <a:lnTo>
                  <a:pt x="194856" y="279400"/>
                </a:lnTo>
                <a:lnTo>
                  <a:pt x="190004" y="284480"/>
                </a:lnTo>
                <a:lnTo>
                  <a:pt x="184873" y="289560"/>
                </a:lnTo>
                <a:lnTo>
                  <a:pt x="179552" y="294640"/>
                </a:lnTo>
                <a:lnTo>
                  <a:pt x="174078" y="299720"/>
                </a:lnTo>
                <a:lnTo>
                  <a:pt x="190690" y="280670"/>
                </a:lnTo>
                <a:lnTo>
                  <a:pt x="209372" y="264160"/>
                </a:lnTo>
                <a:lnTo>
                  <a:pt x="228104" y="246380"/>
                </a:lnTo>
                <a:lnTo>
                  <a:pt x="244894" y="227330"/>
                </a:lnTo>
                <a:lnTo>
                  <a:pt x="245986" y="228600"/>
                </a:lnTo>
                <a:lnTo>
                  <a:pt x="247218" y="227330"/>
                </a:lnTo>
                <a:lnTo>
                  <a:pt x="254635" y="219710"/>
                </a:lnTo>
                <a:lnTo>
                  <a:pt x="263766" y="210820"/>
                </a:lnTo>
                <a:lnTo>
                  <a:pt x="273316" y="201930"/>
                </a:lnTo>
                <a:lnTo>
                  <a:pt x="283184" y="193040"/>
                </a:lnTo>
                <a:lnTo>
                  <a:pt x="283184" y="182041"/>
                </a:lnTo>
                <a:lnTo>
                  <a:pt x="264972" y="198120"/>
                </a:lnTo>
                <a:lnTo>
                  <a:pt x="232359" y="227330"/>
                </a:lnTo>
                <a:lnTo>
                  <a:pt x="202882" y="257810"/>
                </a:lnTo>
                <a:lnTo>
                  <a:pt x="182905" y="275590"/>
                </a:lnTo>
                <a:lnTo>
                  <a:pt x="162610" y="294640"/>
                </a:lnTo>
                <a:lnTo>
                  <a:pt x="142074" y="312420"/>
                </a:lnTo>
                <a:lnTo>
                  <a:pt x="121412" y="331470"/>
                </a:lnTo>
                <a:lnTo>
                  <a:pt x="109194" y="331470"/>
                </a:lnTo>
                <a:lnTo>
                  <a:pt x="101612" y="332740"/>
                </a:lnTo>
                <a:lnTo>
                  <a:pt x="94907" y="333984"/>
                </a:lnTo>
                <a:lnTo>
                  <a:pt x="100050" y="335280"/>
                </a:lnTo>
                <a:lnTo>
                  <a:pt x="92837" y="336550"/>
                </a:lnTo>
                <a:lnTo>
                  <a:pt x="88379" y="337820"/>
                </a:lnTo>
                <a:lnTo>
                  <a:pt x="89090" y="337820"/>
                </a:lnTo>
                <a:lnTo>
                  <a:pt x="83578" y="339090"/>
                </a:lnTo>
                <a:lnTo>
                  <a:pt x="85369" y="336550"/>
                </a:lnTo>
                <a:lnTo>
                  <a:pt x="86271" y="336550"/>
                </a:lnTo>
                <a:lnTo>
                  <a:pt x="91719" y="335280"/>
                </a:lnTo>
                <a:lnTo>
                  <a:pt x="95948" y="335280"/>
                </a:lnTo>
                <a:lnTo>
                  <a:pt x="94907" y="333984"/>
                </a:lnTo>
                <a:lnTo>
                  <a:pt x="88341" y="333984"/>
                </a:lnTo>
                <a:lnTo>
                  <a:pt x="95097" y="327660"/>
                </a:lnTo>
                <a:lnTo>
                  <a:pt x="96240" y="326390"/>
                </a:lnTo>
                <a:lnTo>
                  <a:pt x="101955" y="320040"/>
                </a:lnTo>
                <a:lnTo>
                  <a:pt x="103352" y="318770"/>
                </a:lnTo>
                <a:lnTo>
                  <a:pt x="108927" y="313690"/>
                </a:lnTo>
                <a:lnTo>
                  <a:pt x="116027" y="307340"/>
                </a:lnTo>
                <a:lnTo>
                  <a:pt x="115455" y="309880"/>
                </a:lnTo>
                <a:lnTo>
                  <a:pt x="117182" y="307340"/>
                </a:lnTo>
                <a:lnTo>
                  <a:pt x="122377" y="299720"/>
                </a:lnTo>
                <a:lnTo>
                  <a:pt x="122961" y="300990"/>
                </a:lnTo>
                <a:lnTo>
                  <a:pt x="122834" y="300990"/>
                </a:lnTo>
                <a:lnTo>
                  <a:pt x="122631" y="302260"/>
                </a:lnTo>
                <a:lnTo>
                  <a:pt x="125730" y="299720"/>
                </a:lnTo>
                <a:lnTo>
                  <a:pt x="131914" y="294640"/>
                </a:lnTo>
                <a:lnTo>
                  <a:pt x="140081" y="285750"/>
                </a:lnTo>
                <a:lnTo>
                  <a:pt x="147916" y="276860"/>
                </a:lnTo>
                <a:lnTo>
                  <a:pt x="156184" y="269240"/>
                </a:lnTo>
                <a:lnTo>
                  <a:pt x="156692" y="270510"/>
                </a:lnTo>
                <a:lnTo>
                  <a:pt x="156438" y="271780"/>
                </a:lnTo>
                <a:lnTo>
                  <a:pt x="156235" y="273011"/>
                </a:lnTo>
                <a:lnTo>
                  <a:pt x="158369" y="271780"/>
                </a:lnTo>
                <a:lnTo>
                  <a:pt x="160286" y="269240"/>
                </a:lnTo>
                <a:lnTo>
                  <a:pt x="163169" y="265430"/>
                </a:lnTo>
                <a:lnTo>
                  <a:pt x="168668" y="262890"/>
                </a:lnTo>
                <a:lnTo>
                  <a:pt x="172732" y="259080"/>
                </a:lnTo>
                <a:lnTo>
                  <a:pt x="172821" y="257949"/>
                </a:lnTo>
                <a:lnTo>
                  <a:pt x="172935" y="256540"/>
                </a:lnTo>
                <a:lnTo>
                  <a:pt x="173037" y="255270"/>
                </a:lnTo>
                <a:lnTo>
                  <a:pt x="173139" y="254000"/>
                </a:lnTo>
                <a:lnTo>
                  <a:pt x="173240" y="252730"/>
                </a:lnTo>
                <a:lnTo>
                  <a:pt x="173951" y="252730"/>
                </a:lnTo>
                <a:lnTo>
                  <a:pt x="175742" y="254000"/>
                </a:lnTo>
                <a:lnTo>
                  <a:pt x="175425" y="256540"/>
                </a:lnTo>
                <a:lnTo>
                  <a:pt x="178879" y="252730"/>
                </a:lnTo>
                <a:lnTo>
                  <a:pt x="191541" y="238760"/>
                </a:lnTo>
                <a:lnTo>
                  <a:pt x="198081" y="232410"/>
                </a:lnTo>
                <a:lnTo>
                  <a:pt x="208546" y="222250"/>
                </a:lnTo>
                <a:lnTo>
                  <a:pt x="226225" y="205727"/>
                </a:lnTo>
                <a:lnTo>
                  <a:pt x="241300" y="193040"/>
                </a:lnTo>
                <a:lnTo>
                  <a:pt x="244309" y="190500"/>
                </a:lnTo>
                <a:lnTo>
                  <a:pt x="246811" y="186690"/>
                </a:lnTo>
                <a:lnTo>
                  <a:pt x="249961" y="181610"/>
                </a:lnTo>
                <a:lnTo>
                  <a:pt x="253301" y="177800"/>
                </a:lnTo>
                <a:lnTo>
                  <a:pt x="256501" y="175260"/>
                </a:lnTo>
                <a:lnTo>
                  <a:pt x="280517" y="156210"/>
                </a:lnTo>
                <a:lnTo>
                  <a:pt x="308737" y="134620"/>
                </a:lnTo>
                <a:lnTo>
                  <a:pt x="336994" y="114300"/>
                </a:lnTo>
                <a:lnTo>
                  <a:pt x="364324" y="92710"/>
                </a:lnTo>
                <a:lnTo>
                  <a:pt x="387870" y="74930"/>
                </a:lnTo>
                <a:lnTo>
                  <a:pt x="410260" y="54610"/>
                </a:lnTo>
                <a:lnTo>
                  <a:pt x="432333" y="34290"/>
                </a:lnTo>
                <a:lnTo>
                  <a:pt x="433882" y="32893"/>
                </a:lnTo>
                <a:lnTo>
                  <a:pt x="438035" y="29146"/>
                </a:lnTo>
                <a:lnTo>
                  <a:pt x="442201" y="25400"/>
                </a:lnTo>
                <a:lnTo>
                  <a:pt x="443725" y="24028"/>
                </a:lnTo>
                <a:lnTo>
                  <a:pt x="454901" y="13970"/>
                </a:lnTo>
                <a:lnTo>
                  <a:pt x="465416" y="13970"/>
                </a:lnTo>
                <a:lnTo>
                  <a:pt x="465416" y="0"/>
                </a:lnTo>
                <a:lnTo>
                  <a:pt x="448487" y="0"/>
                </a:lnTo>
                <a:lnTo>
                  <a:pt x="447967" y="1270"/>
                </a:lnTo>
                <a:lnTo>
                  <a:pt x="444246" y="1270"/>
                </a:lnTo>
                <a:lnTo>
                  <a:pt x="432066" y="2527"/>
                </a:lnTo>
                <a:lnTo>
                  <a:pt x="432066" y="12700"/>
                </a:lnTo>
                <a:lnTo>
                  <a:pt x="427316" y="16510"/>
                </a:lnTo>
                <a:lnTo>
                  <a:pt x="422440" y="20320"/>
                </a:lnTo>
                <a:lnTo>
                  <a:pt x="417766" y="24028"/>
                </a:lnTo>
                <a:lnTo>
                  <a:pt x="421093" y="20320"/>
                </a:lnTo>
                <a:lnTo>
                  <a:pt x="422440" y="19050"/>
                </a:lnTo>
                <a:lnTo>
                  <a:pt x="425132" y="16510"/>
                </a:lnTo>
                <a:lnTo>
                  <a:pt x="426605" y="15240"/>
                </a:lnTo>
                <a:lnTo>
                  <a:pt x="429564" y="12700"/>
                </a:lnTo>
                <a:lnTo>
                  <a:pt x="432066" y="12700"/>
                </a:lnTo>
                <a:lnTo>
                  <a:pt x="432066" y="2527"/>
                </a:lnTo>
                <a:lnTo>
                  <a:pt x="431876" y="2540"/>
                </a:lnTo>
                <a:lnTo>
                  <a:pt x="411734" y="2540"/>
                </a:lnTo>
                <a:lnTo>
                  <a:pt x="411734" y="29146"/>
                </a:lnTo>
                <a:lnTo>
                  <a:pt x="407568" y="32893"/>
                </a:lnTo>
                <a:lnTo>
                  <a:pt x="408774" y="31750"/>
                </a:lnTo>
                <a:lnTo>
                  <a:pt x="409994" y="30480"/>
                </a:lnTo>
                <a:lnTo>
                  <a:pt x="411543" y="29146"/>
                </a:lnTo>
                <a:lnTo>
                  <a:pt x="411734" y="29146"/>
                </a:lnTo>
                <a:lnTo>
                  <a:pt x="411734" y="2540"/>
                </a:lnTo>
                <a:lnTo>
                  <a:pt x="409232" y="2540"/>
                </a:lnTo>
                <a:lnTo>
                  <a:pt x="409232" y="16510"/>
                </a:lnTo>
                <a:lnTo>
                  <a:pt x="408076" y="17780"/>
                </a:lnTo>
                <a:lnTo>
                  <a:pt x="407174" y="17780"/>
                </a:lnTo>
                <a:lnTo>
                  <a:pt x="407174" y="19050"/>
                </a:lnTo>
                <a:lnTo>
                  <a:pt x="405384" y="21590"/>
                </a:lnTo>
                <a:lnTo>
                  <a:pt x="403517" y="22860"/>
                </a:lnTo>
                <a:lnTo>
                  <a:pt x="401789" y="25400"/>
                </a:lnTo>
                <a:lnTo>
                  <a:pt x="401231" y="24028"/>
                </a:lnTo>
                <a:lnTo>
                  <a:pt x="400456" y="24028"/>
                </a:lnTo>
                <a:lnTo>
                  <a:pt x="391845" y="32893"/>
                </a:lnTo>
                <a:lnTo>
                  <a:pt x="390169" y="34290"/>
                </a:lnTo>
                <a:lnTo>
                  <a:pt x="371551" y="49530"/>
                </a:lnTo>
                <a:lnTo>
                  <a:pt x="362153" y="58420"/>
                </a:lnTo>
                <a:lnTo>
                  <a:pt x="361632" y="58420"/>
                </a:lnTo>
                <a:lnTo>
                  <a:pt x="340182" y="81280"/>
                </a:lnTo>
                <a:lnTo>
                  <a:pt x="293230" y="124460"/>
                </a:lnTo>
                <a:lnTo>
                  <a:pt x="271957" y="147320"/>
                </a:lnTo>
                <a:lnTo>
                  <a:pt x="263728" y="153670"/>
                </a:lnTo>
                <a:lnTo>
                  <a:pt x="247980" y="168910"/>
                </a:lnTo>
                <a:lnTo>
                  <a:pt x="239826" y="175260"/>
                </a:lnTo>
                <a:lnTo>
                  <a:pt x="239382" y="175260"/>
                </a:lnTo>
                <a:lnTo>
                  <a:pt x="240334" y="171450"/>
                </a:lnTo>
                <a:lnTo>
                  <a:pt x="237832" y="172720"/>
                </a:lnTo>
                <a:lnTo>
                  <a:pt x="231749" y="179070"/>
                </a:lnTo>
                <a:lnTo>
                  <a:pt x="225323" y="182880"/>
                </a:lnTo>
                <a:lnTo>
                  <a:pt x="220472" y="186690"/>
                </a:lnTo>
                <a:lnTo>
                  <a:pt x="219113" y="193040"/>
                </a:lnTo>
                <a:lnTo>
                  <a:pt x="218338" y="193040"/>
                </a:lnTo>
                <a:lnTo>
                  <a:pt x="216611" y="191770"/>
                </a:lnTo>
                <a:lnTo>
                  <a:pt x="217119" y="190500"/>
                </a:lnTo>
                <a:lnTo>
                  <a:pt x="205676" y="200660"/>
                </a:lnTo>
                <a:lnTo>
                  <a:pt x="193903" y="212090"/>
                </a:lnTo>
                <a:lnTo>
                  <a:pt x="181864" y="222250"/>
                </a:lnTo>
                <a:lnTo>
                  <a:pt x="169583" y="232410"/>
                </a:lnTo>
                <a:lnTo>
                  <a:pt x="175171" y="227330"/>
                </a:lnTo>
                <a:lnTo>
                  <a:pt x="180428" y="220980"/>
                </a:lnTo>
                <a:lnTo>
                  <a:pt x="184785" y="214630"/>
                </a:lnTo>
                <a:lnTo>
                  <a:pt x="185877" y="215900"/>
                </a:lnTo>
                <a:lnTo>
                  <a:pt x="187020" y="214630"/>
                </a:lnTo>
                <a:lnTo>
                  <a:pt x="205193" y="194310"/>
                </a:lnTo>
                <a:lnTo>
                  <a:pt x="226961" y="173990"/>
                </a:lnTo>
                <a:lnTo>
                  <a:pt x="249567" y="154940"/>
                </a:lnTo>
                <a:lnTo>
                  <a:pt x="267487" y="138430"/>
                </a:lnTo>
                <a:lnTo>
                  <a:pt x="279895" y="127000"/>
                </a:lnTo>
                <a:lnTo>
                  <a:pt x="287197" y="119380"/>
                </a:lnTo>
                <a:lnTo>
                  <a:pt x="294398" y="111760"/>
                </a:lnTo>
                <a:lnTo>
                  <a:pt x="302552" y="104140"/>
                </a:lnTo>
                <a:lnTo>
                  <a:pt x="304355" y="105410"/>
                </a:lnTo>
                <a:lnTo>
                  <a:pt x="305562" y="103962"/>
                </a:lnTo>
                <a:lnTo>
                  <a:pt x="308610" y="100330"/>
                </a:lnTo>
                <a:lnTo>
                  <a:pt x="318185" y="88900"/>
                </a:lnTo>
                <a:lnTo>
                  <a:pt x="335597" y="76200"/>
                </a:lnTo>
                <a:lnTo>
                  <a:pt x="353072" y="62230"/>
                </a:lnTo>
                <a:lnTo>
                  <a:pt x="367080" y="45720"/>
                </a:lnTo>
                <a:lnTo>
                  <a:pt x="367728" y="49530"/>
                </a:lnTo>
                <a:lnTo>
                  <a:pt x="369303" y="45720"/>
                </a:lnTo>
                <a:lnTo>
                  <a:pt x="369824" y="44450"/>
                </a:lnTo>
                <a:lnTo>
                  <a:pt x="373875" y="40640"/>
                </a:lnTo>
                <a:lnTo>
                  <a:pt x="376732" y="36703"/>
                </a:lnTo>
                <a:lnTo>
                  <a:pt x="376580" y="36703"/>
                </a:lnTo>
                <a:lnTo>
                  <a:pt x="374853" y="32893"/>
                </a:lnTo>
                <a:lnTo>
                  <a:pt x="375450" y="32893"/>
                </a:lnTo>
                <a:lnTo>
                  <a:pt x="380365" y="31750"/>
                </a:lnTo>
                <a:lnTo>
                  <a:pt x="388772" y="20320"/>
                </a:lnTo>
                <a:lnTo>
                  <a:pt x="398449" y="20320"/>
                </a:lnTo>
                <a:lnTo>
                  <a:pt x="403326" y="19050"/>
                </a:lnTo>
                <a:lnTo>
                  <a:pt x="407174" y="19050"/>
                </a:lnTo>
                <a:lnTo>
                  <a:pt x="407174" y="17780"/>
                </a:lnTo>
                <a:lnTo>
                  <a:pt x="402424" y="17780"/>
                </a:lnTo>
                <a:lnTo>
                  <a:pt x="387553" y="20320"/>
                </a:lnTo>
                <a:lnTo>
                  <a:pt x="388835" y="19050"/>
                </a:lnTo>
                <a:lnTo>
                  <a:pt x="389534" y="17780"/>
                </a:lnTo>
                <a:lnTo>
                  <a:pt x="390880" y="17780"/>
                </a:lnTo>
                <a:lnTo>
                  <a:pt x="391909" y="16510"/>
                </a:lnTo>
                <a:lnTo>
                  <a:pt x="392493" y="15240"/>
                </a:lnTo>
                <a:lnTo>
                  <a:pt x="400253" y="15240"/>
                </a:lnTo>
                <a:lnTo>
                  <a:pt x="396405" y="16510"/>
                </a:lnTo>
                <a:lnTo>
                  <a:pt x="393192" y="16510"/>
                </a:lnTo>
                <a:lnTo>
                  <a:pt x="390880" y="17780"/>
                </a:lnTo>
                <a:lnTo>
                  <a:pt x="394347" y="17780"/>
                </a:lnTo>
                <a:lnTo>
                  <a:pt x="398640" y="16510"/>
                </a:lnTo>
                <a:lnTo>
                  <a:pt x="409232" y="16510"/>
                </a:lnTo>
                <a:lnTo>
                  <a:pt x="409232" y="2540"/>
                </a:lnTo>
                <a:lnTo>
                  <a:pt x="403402" y="2540"/>
                </a:lnTo>
                <a:lnTo>
                  <a:pt x="383120" y="4025"/>
                </a:lnTo>
                <a:lnTo>
                  <a:pt x="384403" y="5080"/>
                </a:lnTo>
                <a:lnTo>
                  <a:pt x="382270" y="6350"/>
                </a:lnTo>
                <a:lnTo>
                  <a:pt x="378498" y="7620"/>
                </a:lnTo>
                <a:lnTo>
                  <a:pt x="371513" y="8864"/>
                </a:lnTo>
                <a:lnTo>
                  <a:pt x="371513" y="19050"/>
                </a:lnTo>
                <a:lnTo>
                  <a:pt x="369392" y="19431"/>
                </a:lnTo>
                <a:lnTo>
                  <a:pt x="369392" y="21590"/>
                </a:lnTo>
                <a:lnTo>
                  <a:pt x="367665" y="22860"/>
                </a:lnTo>
                <a:lnTo>
                  <a:pt x="366839" y="24028"/>
                </a:lnTo>
                <a:lnTo>
                  <a:pt x="366522" y="24028"/>
                </a:lnTo>
                <a:lnTo>
                  <a:pt x="362762" y="24028"/>
                </a:lnTo>
                <a:lnTo>
                  <a:pt x="358940" y="25400"/>
                </a:lnTo>
                <a:lnTo>
                  <a:pt x="366318" y="24206"/>
                </a:lnTo>
                <a:lnTo>
                  <a:pt x="346913" y="41910"/>
                </a:lnTo>
                <a:lnTo>
                  <a:pt x="328104" y="59690"/>
                </a:lnTo>
                <a:lnTo>
                  <a:pt x="309943" y="80010"/>
                </a:lnTo>
                <a:lnTo>
                  <a:pt x="292493" y="100330"/>
                </a:lnTo>
                <a:lnTo>
                  <a:pt x="291274" y="100330"/>
                </a:lnTo>
                <a:lnTo>
                  <a:pt x="292290" y="99060"/>
                </a:lnTo>
                <a:lnTo>
                  <a:pt x="281889" y="109220"/>
                </a:lnTo>
                <a:lnTo>
                  <a:pt x="260604" y="128270"/>
                </a:lnTo>
                <a:lnTo>
                  <a:pt x="250672" y="138430"/>
                </a:lnTo>
                <a:lnTo>
                  <a:pt x="250088" y="137160"/>
                </a:lnTo>
                <a:lnTo>
                  <a:pt x="225983" y="163830"/>
                </a:lnTo>
                <a:lnTo>
                  <a:pt x="199555" y="189230"/>
                </a:lnTo>
                <a:lnTo>
                  <a:pt x="173456" y="213360"/>
                </a:lnTo>
                <a:lnTo>
                  <a:pt x="150279" y="240030"/>
                </a:lnTo>
                <a:lnTo>
                  <a:pt x="129933" y="257810"/>
                </a:lnTo>
                <a:lnTo>
                  <a:pt x="109143" y="278130"/>
                </a:lnTo>
                <a:lnTo>
                  <a:pt x="88125" y="297180"/>
                </a:lnTo>
                <a:lnTo>
                  <a:pt x="67094" y="318770"/>
                </a:lnTo>
                <a:lnTo>
                  <a:pt x="67157" y="317500"/>
                </a:lnTo>
                <a:lnTo>
                  <a:pt x="67221" y="316230"/>
                </a:lnTo>
                <a:lnTo>
                  <a:pt x="67297" y="314960"/>
                </a:lnTo>
                <a:lnTo>
                  <a:pt x="67373" y="313690"/>
                </a:lnTo>
                <a:lnTo>
                  <a:pt x="67462" y="312420"/>
                </a:lnTo>
                <a:lnTo>
                  <a:pt x="67538" y="311150"/>
                </a:lnTo>
                <a:lnTo>
                  <a:pt x="68757" y="304800"/>
                </a:lnTo>
                <a:lnTo>
                  <a:pt x="68859" y="303530"/>
                </a:lnTo>
                <a:lnTo>
                  <a:pt x="68961" y="302260"/>
                </a:lnTo>
                <a:lnTo>
                  <a:pt x="69062" y="300990"/>
                </a:lnTo>
                <a:lnTo>
                  <a:pt x="69164" y="299720"/>
                </a:lnTo>
                <a:lnTo>
                  <a:pt x="69265" y="298450"/>
                </a:lnTo>
                <a:lnTo>
                  <a:pt x="66509" y="297180"/>
                </a:lnTo>
                <a:lnTo>
                  <a:pt x="67729" y="287020"/>
                </a:lnTo>
                <a:lnTo>
                  <a:pt x="68237" y="281940"/>
                </a:lnTo>
                <a:lnTo>
                  <a:pt x="68592" y="279400"/>
                </a:lnTo>
                <a:lnTo>
                  <a:pt x="68948" y="276860"/>
                </a:lnTo>
                <a:lnTo>
                  <a:pt x="86995" y="259080"/>
                </a:lnTo>
                <a:lnTo>
                  <a:pt x="90068" y="256540"/>
                </a:lnTo>
                <a:lnTo>
                  <a:pt x="96202" y="251460"/>
                </a:lnTo>
                <a:lnTo>
                  <a:pt x="105575" y="242570"/>
                </a:lnTo>
                <a:lnTo>
                  <a:pt x="104863" y="245110"/>
                </a:lnTo>
                <a:lnTo>
                  <a:pt x="106819" y="242570"/>
                </a:lnTo>
                <a:lnTo>
                  <a:pt x="110731" y="237490"/>
                </a:lnTo>
                <a:lnTo>
                  <a:pt x="112699" y="234950"/>
                </a:lnTo>
                <a:lnTo>
                  <a:pt x="113207" y="234950"/>
                </a:lnTo>
                <a:lnTo>
                  <a:pt x="112826" y="236220"/>
                </a:lnTo>
                <a:lnTo>
                  <a:pt x="114592" y="234950"/>
                </a:lnTo>
                <a:lnTo>
                  <a:pt x="121666" y="229870"/>
                </a:lnTo>
                <a:lnTo>
                  <a:pt x="128320" y="223520"/>
                </a:lnTo>
                <a:lnTo>
                  <a:pt x="129654" y="222250"/>
                </a:lnTo>
                <a:lnTo>
                  <a:pt x="139788" y="212090"/>
                </a:lnTo>
                <a:lnTo>
                  <a:pt x="144894" y="207010"/>
                </a:lnTo>
                <a:lnTo>
                  <a:pt x="146570" y="205727"/>
                </a:lnTo>
                <a:lnTo>
                  <a:pt x="148170" y="204470"/>
                </a:lnTo>
                <a:lnTo>
                  <a:pt x="149834" y="203212"/>
                </a:lnTo>
                <a:lnTo>
                  <a:pt x="149847" y="205727"/>
                </a:lnTo>
                <a:lnTo>
                  <a:pt x="151815" y="204470"/>
                </a:lnTo>
                <a:lnTo>
                  <a:pt x="153149" y="203047"/>
                </a:lnTo>
                <a:lnTo>
                  <a:pt x="156578" y="199390"/>
                </a:lnTo>
                <a:lnTo>
                  <a:pt x="162001" y="195541"/>
                </a:lnTo>
                <a:lnTo>
                  <a:pt x="166420" y="193040"/>
                </a:lnTo>
                <a:lnTo>
                  <a:pt x="168503" y="187960"/>
                </a:lnTo>
                <a:lnTo>
                  <a:pt x="169011" y="187960"/>
                </a:lnTo>
                <a:lnTo>
                  <a:pt x="169583" y="186690"/>
                </a:lnTo>
                <a:lnTo>
                  <a:pt x="170357" y="186690"/>
                </a:lnTo>
                <a:lnTo>
                  <a:pt x="170637" y="187845"/>
                </a:lnTo>
                <a:lnTo>
                  <a:pt x="171577" y="186690"/>
                </a:lnTo>
                <a:lnTo>
                  <a:pt x="172605" y="185420"/>
                </a:lnTo>
                <a:lnTo>
                  <a:pt x="174853" y="184150"/>
                </a:lnTo>
                <a:lnTo>
                  <a:pt x="176961" y="181610"/>
                </a:lnTo>
                <a:lnTo>
                  <a:pt x="187172" y="173990"/>
                </a:lnTo>
                <a:lnTo>
                  <a:pt x="197243" y="165100"/>
                </a:lnTo>
                <a:lnTo>
                  <a:pt x="207086" y="156210"/>
                </a:lnTo>
                <a:lnTo>
                  <a:pt x="216611" y="147320"/>
                </a:lnTo>
                <a:lnTo>
                  <a:pt x="242874" y="124460"/>
                </a:lnTo>
                <a:lnTo>
                  <a:pt x="292125" y="73660"/>
                </a:lnTo>
                <a:lnTo>
                  <a:pt x="308571" y="59690"/>
                </a:lnTo>
                <a:lnTo>
                  <a:pt x="319049" y="50800"/>
                </a:lnTo>
                <a:lnTo>
                  <a:pt x="327342" y="45720"/>
                </a:lnTo>
                <a:lnTo>
                  <a:pt x="335026" y="39370"/>
                </a:lnTo>
                <a:lnTo>
                  <a:pt x="340817" y="34290"/>
                </a:lnTo>
                <a:lnTo>
                  <a:pt x="342353" y="32893"/>
                </a:lnTo>
                <a:lnTo>
                  <a:pt x="348195" y="25400"/>
                </a:lnTo>
                <a:lnTo>
                  <a:pt x="349275" y="24028"/>
                </a:lnTo>
                <a:lnTo>
                  <a:pt x="356476" y="24028"/>
                </a:lnTo>
                <a:lnTo>
                  <a:pt x="362661" y="22860"/>
                </a:lnTo>
                <a:lnTo>
                  <a:pt x="369392" y="21590"/>
                </a:lnTo>
                <a:lnTo>
                  <a:pt x="369392" y="19431"/>
                </a:lnTo>
                <a:lnTo>
                  <a:pt x="364388" y="20320"/>
                </a:lnTo>
                <a:lnTo>
                  <a:pt x="350926" y="22860"/>
                </a:lnTo>
                <a:lnTo>
                  <a:pt x="351624" y="21590"/>
                </a:lnTo>
                <a:lnTo>
                  <a:pt x="353999" y="21590"/>
                </a:lnTo>
                <a:lnTo>
                  <a:pt x="361188" y="20320"/>
                </a:lnTo>
                <a:lnTo>
                  <a:pt x="367601" y="19050"/>
                </a:lnTo>
                <a:lnTo>
                  <a:pt x="371513" y="19050"/>
                </a:lnTo>
                <a:lnTo>
                  <a:pt x="371513" y="8864"/>
                </a:lnTo>
                <a:lnTo>
                  <a:pt x="371322" y="8890"/>
                </a:lnTo>
                <a:lnTo>
                  <a:pt x="360845" y="9969"/>
                </a:lnTo>
                <a:lnTo>
                  <a:pt x="363029" y="8890"/>
                </a:lnTo>
                <a:lnTo>
                  <a:pt x="360413" y="8890"/>
                </a:lnTo>
                <a:lnTo>
                  <a:pt x="356946" y="10160"/>
                </a:lnTo>
                <a:lnTo>
                  <a:pt x="347967" y="12700"/>
                </a:lnTo>
                <a:lnTo>
                  <a:pt x="329311" y="15074"/>
                </a:lnTo>
                <a:lnTo>
                  <a:pt x="329311" y="25400"/>
                </a:lnTo>
                <a:lnTo>
                  <a:pt x="327901" y="26619"/>
                </a:lnTo>
                <a:lnTo>
                  <a:pt x="327761" y="26619"/>
                </a:lnTo>
                <a:lnTo>
                  <a:pt x="323875" y="27393"/>
                </a:lnTo>
                <a:lnTo>
                  <a:pt x="322376" y="27940"/>
                </a:lnTo>
                <a:lnTo>
                  <a:pt x="325196" y="27940"/>
                </a:lnTo>
                <a:lnTo>
                  <a:pt x="327672" y="26758"/>
                </a:lnTo>
                <a:lnTo>
                  <a:pt x="326936" y="27940"/>
                </a:lnTo>
                <a:lnTo>
                  <a:pt x="326224" y="27940"/>
                </a:lnTo>
                <a:lnTo>
                  <a:pt x="325615" y="29146"/>
                </a:lnTo>
                <a:lnTo>
                  <a:pt x="324878" y="29146"/>
                </a:lnTo>
                <a:lnTo>
                  <a:pt x="320840" y="32893"/>
                </a:lnTo>
                <a:lnTo>
                  <a:pt x="316611" y="36703"/>
                </a:lnTo>
                <a:lnTo>
                  <a:pt x="312369" y="40640"/>
                </a:lnTo>
                <a:lnTo>
                  <a:pt x="312051" y="40640"/>
                </a:lnTo>
                <a:lnTo>
                  <a:pt x="307111" y="44450"/>
                </a:lnTo>
                <a:lnTo>
                  <a:pt x="302818" y="46990"/>
                </a:lnTo>
                <a:lnTo>
                  <a:pt x="297688" y="49530"/>
                </a:lnTo>
                <a:lnTo>
                  <a:pt x="295440" y="54610"/>
                </a:lnTo>
                <a:lnTo>
                  <a:pt x="294157" y="54610"/>
                </a:lnTo>
                <a:lnTo>
                  <a:pt x="291528" y="59690"/>
                </a:lnTo>
                <a:lnTo>
                  <a:pt x="290499" y="57150"/>
                </a:lnTo>
                <a:lnTo>
                  <a:pt x="289433" y="56299"/>
                </a:lnTo>
                <a:lnTo>
                  <a:pt x="255625" y="86360"/>
                </a:lnTo>
                <a:lnTo>
                  <a:pt x="185928" y="154940"/>
                </a:lnTo>
                <a:lnTo>
                  <a:pt x="149644" y="187960"/>
                </a:lnTo>
                <a:lnTo>
                  <a:pt x="150342" y="184150"/>
                </a:lnTo>
                <a:lnTo>
                  <a:pt x="142875" y="195541"/>
                </a:lnTo>
                <a:lnTo>
                  <a:pt x="142709" y="195287"/>
                </a:lnTo>
                <a:lnTo>
                  <a:pt x="142265" y="194310"/>
                </a:lnTo>
                <a:lnTo>
                  <a:pt x="142646" y="193040"/>
                </a:lnTo>
                <a:lnTo>
                  <a:pt x="136766" y="196850"/>
                </a:lnTo>
                <a:lnTo>
                  <a:pt x="131356" y="201930"/>
                </a:lnTo>
                <a:lnTo>
                  <a:pt x="123444" y="209816"/>
                </a:lnTo>
                <a:lnTo>
                  <a:pt x="124853" y="208280"/>
                </a:lnTo>
                <a:lnTo>
                  <a:pt x="133045" y="199390"/>
                </a:lnTo>
                <a:lnTo>
                  <a:pt x="141224" y="190500"/>
                </a:lnTo>
                <a:lnTo>
                  <a:pt x="162712" y="168910"/>
                </a:lnTo>
                <a:lnTo>
                  <a:pt x="184683" y="148590"/>
                </a:lnTo>
                <a:lnTo>
                  <a:pt x="189687" y="143510"/>
                </a:lnTo>
                <a:lnTo>
                  <a:pt x="199707" y="133350"/>
                </a:lnTo>
                <a:lnTo>
                  <a:pt x="203454" y="129540"/>
                </a:lnTo>
                <a:lnTo>
                  <a:pt x="205955" y="127000"/>
                </a:lnTo>
                <a:lnTo>
                  <a:pt x="215265" y="118110"/>
                </a:lnTo>
                <a:lnTo>
                  <a:pt x="223329" y="109220"/>
                </a:lnTo>
                <a:lnTo>
                  <a:pt x="231292" y="100330"/>
                </a:lnTo>
                <a:lnTo>
                  <a:pt x="240271" y="91440"/>
                </a:lnTo>
                <a:lnTo>
                  <a:pt x="242201" y="91440"/>
                </a:lnTo>
                <a:lnTo>
                  <a:pt x="244208" y="88900"/>
                </a:lnTo>
                <a:lnTo>
                  <a:pt x="253238" y="77470"/>
                </a:lnTo>
                <a:lnTo>
                  <a:pt x="266954" y="64770"/>
                </a:lnTo>
                <a:lnTo>
                  <a:pt x="278485" y="55880"/>
                </a:lnTo>
                <a:lnTo>
                  <a:pt x="281774" y="53340"/>
                </a:lnTo>
                <a:lnTo>
                  <a:pt x="284657" y="50800"/>
                </a:lnTo>
                <a:lnTo>
                  <a:pt x="296138" y="40640"/>
                </a:lnTo>
                <a:lnTo>
                  <a:pt x="300316" y="38100"/>
                </a:lnTo>
                <a:lnTo>
                  <a:pt x="302107" y="38100"/>
                </a:lnTo>
                <a:lnTo>
                  <a:pt x="307759" y="35560"/>
                </a:lnTo>
                <a:lnTo>
                  <a:pt x="312267" y="32893"/>
                </a:lnTo>
                <a:lnTo>
                  <a:pt x="312420" y="32893"/>
                </a:lnTo>
                <a:lnTo>
                  <a:pt x="319620" y="30480"/>
                </a:lnTo>
                <a:lnTo>
                  <a:pt x="323583" y="29146"/>
                </a:lnTo>
                <a:lnTo>
                  <a:pt x="320662" y="29146"/>
                </a:lnTo>
                <a:lnTo>
                  <a:pt x="316090" y="30480"/>
                </a:lnTo>
                <a:lnTo>
                  <a:pt x="313982" y="30480"/>
                </a:lnTo>
                <a:lnTo>
                  <a:pt x="316801" y="29146"/>
                </a:lnTo>
                <a:lnTo>
                  <a:pt x="320649" y="27940"/>
                </a:lnTo>
                <a:lnTo>
                  <a:pt x="323875" y="27393"/>
                </a:lnTo>
                <a:lnTo>
                  <a:pt x="329311" y="25400"/>
                </a:lnTo>
                <a:lnTo>
                  <a:pt x="329311" y="15074"/>
                </a:lnTo>
                <a:lnTo>
                  <a:pt x="327964" y="15240"/>
                </a:lnTo>
                <a:lnTo>
                  <a:pt x="319913" y="16510"/>
                </a:lnTo>
                <a:lnTo>
                  <a:pt x="316407" y="16510"/>
                </a:lnTo>
                <a:lnTo>
                  <a:pt x="321678" y="15240"/>
                </a:lnTo>
                <a:lnTo>
                  <a:pt x="318541" y="15240"/>
                </a:lnTo>
                <a:lnTo>
                  <a:pt x="323405" y="12700"/>
                </a:lnTo>
                <a:lnTo>
                  <a:pt x="316471" y="15240"/>
                </a:lnTo>
                <a:lnTo>
                  <a:pt x="309486" y="16510"/>
                </a:lnTo>
                <a:lnTo>
                  <a:pt x="302691" y="19050"/>
                </a:lnTo>
                <a:lnTo>
                  <a:pt x="298564" y="19050"/>
                </a:lnTo>
                <a:lnTo>
                  <a:pt x="301205" y="17780"/>
                </a:lnTo>
                <a:lnTo>
                  <a:pt x="305244" y="16510"/>
                </a:lnTo>
                <a:lnTo>
                  <a:pt x="305320" y="15240"/>
                </a:lnTo>
                <a:lnTo>
                  <a:pt x="282663" y="24028"/>
                </a:lnTo>
                <a:lnTo>
                  <a:pt x="263474" y="31750"/>
                </a:lnTo>
                <a:lnTo>
                  <a:pt x="256501" y="35229"/>
                </a:lnTo>
                <a:lnTo>
                  <a:pt x="256501" y="55880"/>
                </a:lnTo>
                <a:lnTo>
                  <a:pt x="249656" y="63500"/>
                </a:lnTo>
                <a:lnTo>
                  <a:pt x="242887" y="71120"/>
                </a:lnTo>
                <a:lnTo>
                  <a:pt x="236194" y="80010"/>
                </a:lnTo>
                <a:lnTo>
                  <a:pt x="229565" y="88900"/>
                </a:lnTo>
                <a:lnTo>
                  <a:pt x="229044" y="87630"/>
                </a:lnTo>
                <a:lnTo>
                  <a:pt x="228396" y="87630"/>
                </a:lnTo>
                <a:lnTo>
                  <a:pt x="221805" y="95250"/>
                </a:lnTo>
                <a:lnTo>
                  <a:pt x="198132" y="118110"/>
                </a:lnTo>
                <a:lnTo>
                  <a:pt x="201206" y="114300"/>
                </a:lnTo>
                <a:lnTo>
                  <a:pt x="202234" y="113030"/>
                </a:lnTo>
                <a:lnTo>
                  <a:pt x="206019" y="107950"/>
                </a:lnTo>
                <a:lnTo>
                  <a:pt x="209042" y="102870"/>
                </a:lnTo>
                <a:lnTo>
                  <a:pt x="210096" y="103962"/>
                </a:lnTo>
                <a:lnTo>
                  <a:pt x="210375" y="103962"/>
                </a:lnTo>
                <a:lnTo>
                  <a:pt x="211175" y="102870"/>
                </a:lnTo>
                <a:lnTo>
                  <a:pt x="217576" y="93980"/>
                </a:lnTo>
                <a:lnTo>
                  <a:pt x="220319" y="90170"/>
                </a:lnTo>
                <a:lnTo>
                  <a:pt x="231698" y="78740"/>
                </a:lnTo>
                <a:lnTo>
                  <a:pt x="243916" y="67310"/>
                </a:lnTo>
                <a:lnTo>
                  <a:pt x="252310" y="59690"/>
                </a:lnTo>
                <a:lnTo>
                  <a:pt x="256501" y="55880"/>
                </a:lnTo>
                <a:lnTo>
                  <a:pt x="256501" y="35229"/>
                </a:lnTo>
                <a:lnTo>
                  <a:pt x="245618" y="40640"/>
                </a:lnTo>
                <a:lnTo>
                  <a:pt x="239509" y="43789"/>
                </a:lnTo>
                <a:lnTo>
                  <a:pt x="239509" y="59690"/>
                </a:lnTo>
                <a:lnTo>
                  <a:pt x="232892" y="66040"/>
                </a:lnTo>
                <a:lnTo>
                  <a:pt x="226187" y="73660"/>
                </a:lnTo>
                <a:lnTo>
                  <a:pt x="212623" y="86360"/>
                </a:lnTo>
                <a:lnTo>
                  <a:pt x="217703" y="80010"/>
                </a:lnTo>
                <a:lnTo>
                  <a:pt x="223088" y="73660"/>
                </a:lnTo>
                <a:lnTo>
                  <a:pt x="224218" y="72390"/>
                </a:lnTo>
                <a:lnTo>
                  <a:pt x="228727" y="67310"/>
                </a:lnTo>
                <a:lnTo>
                  <a:pt x="234569" y="60960"/>
                </a:lnTo>
                <a:lnTo>
                  <a:pt x="235331" y="60960"/>
                </a:lnTo>
                <a:lnTo>
                  <a:pt x="236880" y="59690"/>
                </a:lnTo>
                <a:lnTo>
                  <a:pt x="239509" y="59690"/>
                </a:lnTo>
                <a:lnTo>
                  <a:pt x="239509" y="43789"/>
                </a:lnTo>
                <a:lnTo>
                  <a:pt x="225907" y="50800"/>
                </a:lnTo>
                <a:lnTo>
                  <a:pt x="226999" y="49530"/>
                </a:lnTo>
                <a:lnTo>
                  <a:pt x="226161" y="46990"/>
                </a:lnTo>
                <a:lnTo>
                  <a:pt x="212432" y="55130"/>
                </a:lnTo>
                <a:lnTo>
                  <a:pt x="212432" y="72390"/>
                </a:lnTo>
                <a:lnTo>
                  <a:pt x="211543" y="73317"/>
                </a:lnTo>
                <a:lnTo>
                  <a:pt x="211543" y="87630"/>
                </a:lnTo>
                <a:lnTo>
                  <a:pt x="209359" y="90170"/>
                </a:lnTo>
                <a:lnTo>
                  <a:pt x="205130" y="93980"/>
                </a:lnTo>
                <a:lnTo>
                  <a:pt x="207048" y="91440"/>
                </a:lnTo>
                <a:lnTo>
                  <a:pt x="208838" y="88900"/>
                </a:lnTo>
                <a:lnTo>
                  <a:pt x="210515" y="86360"/>
                </a:lnTo>
                <a:lnTo>
                  <a:pt x="211543" y="87630"/>
                </a:lnTo>
                <a:lnTo>
                  <a:pt x="211543" y="73317"/>
                </a:lnTo>
                <a:lnTo>
                  <a:pt x="202666" y="82550"/>
                </a:lnTo>
                <a:lnTo>
                  <a:pt x="193294" y="92710"/>
                </a:lnTo>
                <a:lnTo>
                  <a:pt x="187223" y="99682"/>
                </a:lnTo>
                <a:lnTo>
                  <a:pt x="187223" y="114300"/>
                </a:lnTo>
                <a:lnTo>
                  <a:pt x="184658" y="118110"/>
                </a:lnTo>
                <a:lnTo>
                  <a:pt x="184404" y="118376"/>
                </a:lnTo>
                <a:lnTo>
                  <a:pt x="184404" y="132080"/>
                </a:lnTo>
                <a:lnTo>
                  <a:pt x="183502" y="133350"/>
                </a:lnTo>
                <a:lnTo>
                  <a:pt x="183375" y="133350"/>
                </a:lnTo>
                <a:lnTo>
                  <a:pt x="184404" y="132080"/>
                </a:lnTo>
                <a:lnTo>
                  <a:pt x="184404" y="118376"/>
                </a:lnTo>
                <a:lnTo>
                  <a:pt x="182219" y="120650"/>
                </a:lnTo>
                <a:lnTo>
                  <a:pt x="179984" y="124460"/>
                </a:lnTo>
                <a:lnTo>
                  <a:pt x="170459" y="134620"/>
                </a:lnTo>
                <a:lnTo>
                  <a:pt x="160807" y="143510"/>
                </a:lnTo>
                <a:lnTo>
                  <a:pt x="166865" y="135890"/>
                </a:lnTo>
                <a:lnTo>
                  <a:pt x="173418" y="128270"/>
                </a:lnTo>
                <a:lnTo>
                  <a:pt x="180263" y="121920"/>
                </a:lnTo>
                <a:lnTo>
                  <a:pt x="187223" y="114300"/>
                </a:lnTo>
                <a:lnTo>
                  <a:pt x="187223" y="99682"/>
                </a:lnTo>
                <a:lnTo>
                  <a:pt x="184442" y="102870"/>
                </a:lnTo>
                <a:lnTo>
                  <a:pt x="176263" y="114300"/>
                </a:lnTo>
                <a:lnTo>
                  <a:pt x="155879" y="134620"/>
                </a:lnTo>
                <a:lnTo>
                  <a:pt x="135178" y="154940"/>
                </a:lnTo>
                <a:lnTo>
                  <a:pt x="114350" y="177800"/>
                </a:lnTo>
                <a:lnTo>
                  <a:pt x="99352" y="193395"/>
                </a:lnTo>
                <a:lnTo>
                  <a:pt x="99352" y="222250"/>
                </a:lnTo>
                <a:lnTo>
                  <a:pt x="98907" y="223520"/>
                </a:lnTo>
                <a:lnTo>
                  <a:pt x="98844" y="222250"/>
                </a:lnTo>
                <a:lnTo>
                  <a:pt x="99352" y="222250"/>
                </a:lnTo>
                <a:lnTo>
                  <a:pt x="99352" y="193395"/>
                </a:lnTo>
                <a:lnTo>
                  <a:pt x="93573" y="199390"/>
                </a:lnTo>
                <a:lnTo>
                  <a:pt x="94665" y="196850"/>
                </a:lnTo>
                <a:lnTo>
                  <a:pt x="95834" y="195541"/>
                </a:lnTo>
                <a:lnTo>
                  <a:pt x="95935" y="195287"/>
                </a:lnTo>
                <a:lnTo>
                  <a:pt x="96291" y="194310"/>
                </a:lnTo>
                <a:lnTo>
                  <a:pt x="96608" y="193459"/>
                </a:lnTo>
                <a:lnTo>
                  <a:pt x="96659" y="193040"/>
                </a:lnTo>
                <a:lnTo>
                  <a:pt x="97358" y="191770"/>
                </a:lnTo>
                <a:lnTo>
                  <a:pt x="97739" y="190944"/>
                </a:lnTo>
                <a:lnTo>
                  <a:pt x="98069" y="190500"/>
                </a:lnTo>
                <a:lnTo>
                  <a:pt x="99479" y="187960"/>
                </a:lnTo>
                <a:lnTo>
                  <a:pt x="103708" y="180340"/>
                </a:lnTo>
                <a:lnTo>
                  <a:pt x="104292" y="180340"/>
                </a:lnTo>
                <a:lnTo>
                  <a:pt x="104673" y="179070"/>
                </a:lnTo>
                <a:lnTo>
                  <a:pt x="105194" y="179070"/>
                </a:lnTo>
                <a:lnTo>
                  <a:pt x="123190" y="160020"/>
                </a:lnTo>
                <a:lnTo>
                  <a:pt x="142049" y="143510"/>
                </a:lnTo>
                <a:lnTo>
                  <a:pt x="160756" y="125730"/>
                </a:lnTo>
                <a:lnTo>
                  <a:pt x="178244" y="105410"/>
                </a:lnTo>
                <a:lnTo>
                  <a:pt x="185762" y="99060"/>
                </a:lnTo>
                <a:lnTo>
                  <a:pt x="192887" y="91440"/>
                </a:lnTo>
                <a:lnTo>
                  <a:pt x="199694" y="83820"/>
                </a:lnTo>
                <a:lnTo>
                  <a:pt x="206273" y="74930"/>
                </a:lnTo>
                <a:lnTo>
                  <a:pt x="210515" y="72390"/>
                </a:lnTo>
                <a:lnTo>
                  <a:pt x="212432" y="72390"/>
                </a:lnTo>
                <a:lnTo>
                  <a:pt x="212432" y="55130"/>
                </a:lnTo>
                <a:lnTo>
                  <a:pt x="175374" y="81280"/>
                </a:lnTo>
                <a:lnTo>
                  <a:pt x="121348" y="129540"/>
                </a:lnTo>
                <a:lnTo>
                  <a:pt x="97497" y="161582"/>
                </a:lnTo>
                <a:lnTo>
                  <a:pt x="97497" y="187960"/>
                </a:lnTo>
                <a:lnTo>
                  <a:pt x="97497" y="189230"/>
                </a:lnTo>
                <a:lnTo>
                  <a:pt x="96215" y="193459"/>
                </a:lnTo>
                <a:lnTo>
                  <a:pt x="96012" y="193789"/>
                </a:lnTo>
                <a:lnTo>
                  <a:pt x="94957" y="195541"/>
                </a:lnTo>
                <a:lnTo>
                  <a:pt x="93129" y="199390"/>
                </a:lnTo>
                <a:lnTo>
                  <a:pt x="91528" y="201930"/>
                </a:lnTo>
                <a:lnTo>
                  <a:pt x="91401" y="202082"/>
                </a:lnTo>
                <a:lnTo>
                  <a:pt x="89535" y="204470"/>
                </a:lnTo>
                <a:lnTo>
                  <a:pt x="87630" y="205727"/>
                </a:lnTo>
                <a:lnTo>
                  <a:pt x="85623" y="208280"/>
                </a:lnTo>
                <a:lnTo>
                  <a:pt x="87807" y="201930"/>
                </a:lnTo>
                <a:lnTo>
                  <a:pt x="89027" y="199390"/>
                </a:lnTo>
                <a:lnTo>
                  <a:pt x="93065" y="191770"/>
                </a:lnTo>
                <a:lnTo>
                  <a:pt x="96342" y="187960"/>
                </a:lnTo>
                <a:lnTo>
                  <a:pt x="97497" y="187960"/>
                </a:lnTo>
                <a:lnTo>
                  <a:pt x="97497" y="161582"/>
                </a:lnTo>
                <a:lnTo>
                  <a:pt x="88252" y="173990"/>
                </a:lnTo>
                <a:lnTo>
                  <a:pt x="84594" y="181165"/>
                </a:lnTo>
                <a:lnTo>
                  <a:pt x="84594" y="240030"/>
                </a:lnTo>
                <a:lnTo>
                  <a:pt x="81965" y="242570"/>
                </a:lnTo>
                <a:lnTo>
                  <a:pt x="76847" y="249237"/>
                </a:lnTo>
                <a:lnTo>
                  <a:pt x="76327" y="250190"/>
                </a:lnTo>
                <a:lnTo>
                  <a:pt x="76111" y="250190"/>
                </a:lnTo>
                <a:lnTo>
                  <a:pt x="80048" y="241300"/>
                </a:lnTo>
                <a:lnTo>
                  <a:pt x="81775" y="238760"/>
                </a:lnTo>
                <a:lnTo>
                  <a:pt x="83642" y="237490"/>
                </a:lnTo>
                <a:lnTo>
                  <a:pt x="84023" y="237490"/>
                </a:lnTo>
                <a:lnTo>
                  <a:pt x="84086" y="238760"/>
                </a:lnTo>
                <a:lnTo>
                  <a:pt x="84594" y="240030"/>
                </a:lnTo>
                <a:lnTo>
                  <a:pt x="84594" y="181165"/>
                </a:lnTo>
                <a:lnTo>
                  <a:pt x="74714" y="200545"/>
                </a:lnTo>
                <a:lnTo>
                  <a:pt x="74714" y="247650"/>
                </a:lnTo>
                <a:lnTo>
                  <a:pt x="74079" y="248920"/>
                </a:lnTo>
                <a:lnTo>
                  <a:pt x="74002" y="249237"/>
                </a:lnTo>
                <a:lnTo>
                  <a:pt x="73507" y="251460"/>
                </a:lnTo>
                <a:lnTo>
                  <a:pt x="72796" y="254000"/>
                </a:lnTo>
                <a:lnTo>
                  <a:pt x="71640" y="254000"/>
                </a:lnTo>
                <a:lnTo>
                  <a:pt x="70485" y="255270"/>
                </a:lnTo>
                <a:lnTo>
                  <a:pt x="69392" y="256540"/>
                </a:lnTo>
                <a:lnTo>
                  <a:pt x="69786" y="254000"/>
                </a:lnTo>
                <a:lnTo>
                  <a:pt x="70040" y="252730"/>
                </a:lnTo>
                <a:lnTo>
                  <a:pt x="73113" y="248920"/>
                </a:lnTo>
                <a:lnTo>
                  <a:pt x="74714" y="247650"/>
                </a:lnTo>
                <a:lnTo>
                  <a:pt x="74714" y="200545"/>
                </a:lnTo>
                <a:lnTo>
                  <a:pt x="66319" y="217004"/>
                </a:lnTo>
                <a:lnTo>
                  <a:pt x="66319" y="279400"/>
                </a:lnTo>
                <a:lnTo>
                  <a:pt x="65544" y="283210"/>
                </a:lnTo>
                <a:lnTo>
                  <a:pt x="63677" y="295910"/>
                </a:lnTo>
                <a:lnTo>
                  <a:pt x="62509" y="306070"/>
                </a:lnTo>
                <a:lnTo>
                  <a:pt x="62458" y="312420"/>
                </a:lnTo>
                <a:lnTo>
                  <a:pt x="63944" y="312420"/>
                </a:lnTo>
                <a:lnTo>
                  <a:pt x="63830" y="314960"/>
                </a:lnTo>
                <a:lnTo>
                  <a:pt x="63728" y="317500"/>
                </a:lnTo>
                <a:lnTo>
                  <a:pt x="63614" y="320040"/>
                </a:lnTo>
                <a:lnTo>
                  <a:pt x="63563" y="321310"/>
                </a:lnTo>
                <a:lnTo>
                  <a:pt x="61823" y="323850"/>
                </a:lnTo>
                <a:lnTo>
                  <a:pt x="58369" y="326390"/>
                </a:lnTo>
                <a:lnTo>
                  <a:pt x="58432" y="325120"/>
                </a:lnTo>
                <a:lnTo>
                  <a:pt x="58547" y="322580"/>
                </a:lnTo>
                <a:lnTo>
                  <a:pt x="58674" y="320040"/>
                </a:lnTo>
                <a:lnTo>
                  <a:pt x="58801" y="317500"/>
                </a:lnTo>
                <a:lnTo>
                  <a:pt x="58928" y="314960"/>
                </a:lnTo>
                <a:lnTo>
                  <a:pt x="59016" y="313690"/>
                </a:lnTo>
                <a:lnTo>
                  <a:pt x="59461" y="307340"/>
                </a:lnTo>
                <a:lnTo>
                  <a:pt x="59905" y="303530"/>
                </a:lnTo>
                <a:lnTo>
                  <a:pt x="59931" y="302260"/>
                </a:lnTo>
                <a:lnTo>
                  <a:pt x="58674" y="309880"/>
                </a:lnTo>
                <a:lnTo>
                  <a:pt x="58254" y="308610"/>
                </a:lnTo>
                <a:lnTo>
                  <a:pt x="58166" y="307340"/>
                </a:lnTo>
                <a:lnTo>
                  <a:pt x="58077" y="306070"/>
                </a:lnTo>
                <a:lnTo>
                  <a:pt x="57975" y="304800"/>
                </a:lnTo>
                <a:lnTo>
                  <a:pt x="56692" y="308610"/>
                </a:lnTo>
                <a:lnTo>
                  <a:pt x="59182" y="293370"/>
                </a:lnTo>
                <a:lnTo>
                  <a:pt x="60007" y="290830"/>
                </a:lnTo>
                <a:lnTo>
                  <a:pt x="60452" y="292100"/>
                </a:lnTo>
                <a:lnTo>
                  <a:pt x="61137" y="290830"/>
                </a:lnTo>
                <a:lnTo>
                  <a:pt x="61823" y="289560"/>
                </a:lnTo>
                <a:lnTo>
                  <a:pt x="62153" y="287020"/>
                </a:lnTo>
                <a:lnTo>
                  <a:pt x="63106" y="281940"/>
                </a:lnTo>
                <a:lnTo>
                  <a:pt x="64198" y="281940"/>
                </a:lnTo>
                <a:lnTo>
                  <a:pt x="65227" y="280670"/>
                </a:lnTo>
                <a:lnTo>
                  <a:pt x="66319" y="279400"/>
                </a:lnTo>
                <a:lnTo>
                  <a:pt x="66319" y="217004"/>
                </a:lnTo>
                <a:lnTo>
                  <a:pt x="63639" y="222250"/>
                </a:lnTo>
                <a:lnTo>
                  <a:pt x="46824" y="275590"/>
                </a:lnTo>
                <a:lnTo>
                  <a:pt x="46723" y="276860"/>
                </a:lnTo>
                <a:lnTo>
                  <a:pt x="46621" y="278130"/>
                </a:lnTo>
                <a:lnTo>
                  <a:pt x="46532" y="279400"/>
                </a:lnTo>
                <a:lnTo>
                  <a:pt x="46431" y="280670"/>
                </a:lnTo>
                <a:lnTo>
                  <a:pt x="46342" y="281940"/>
                </a:lnTo>
                <a:lnTo>
                  <a:pt x="46215" y="294640"/>
                </a:lnTo>
                <a:lnTo>
                  <a:pt x="46113" y="297180"/>
                </a:lnTo>
                <a:lnTo>
                  <a:pt x="44450" y="304800"/>
                </a:lnTo>
                <a:lnTo>
                  <a:pt x="42646" y="311150"/>
                </a:lnTo>
                <a:lnTo>
                  <a:pt x="41757" y="318770"/>
                </a:lnTo>
                <a:lnTo>
                  <a:pt x="41643" y="320040"/>
                </a:lnTo>
                <a:lnTo>
                  <a:pt x="41541" y="321310"/>
                </a:lnTo>
                <a:lnTo>
                  <a:pt x="41440" y="322580"/>
                </a:lnTo>
                <a:lnTo>
                  <a:pt x="41338" y="323850"/>
                </a:lnTo>
                <a:lnTo>
                  <a:pt x="41236" y="325120"/>
                </a:lnTo>
                <a:lnTo>
                  <a:pt x="41122" y="326390"/>
                </a:lnTo>
                <a:lnTo>
                  <a:pt x="41008" y="327660"/>
                </a:lnTo>
                <a:lnTo>
                  <a:pt x="40894" y="328930"/>
                </a:lnTo>
                <a:lnTo>
                  <a:pt x="40779" y="330200"/>
                </a:lnTo>
                <a:lnTo>
                  <a:pt x="40665" y="331470"/>
                </a:lnTo>
                <a:lnTo>
                  <a:pt x="40563" y="332740"/>
                </a:lnTo>
                <a:lnTo>
                  <a:pt x="40462" y="333984"/>
                </a:lnTo>
                <a:lnTo>
                  <a:pt x="40347" y="335280"/>
                </a:lnTo>
                <a:lnTo>
                  <a:pt x="40246" y="336550"/>
                </a:lnTo>
                <a:lnTo>
                  <a:pt x="40144" y="337820"/>
                </a:lnTo>
                <a:lnTo>
                  <a:pt x="39509" y="341630"/>
                </a:lnTo>
                <a:lnTo>
                  <a:pt x="40271" y="345440"/>
                </a:lnTo>
                <a:lnTo>
                  <a:pt x="40335" y="346710"/>
                </a:lnTo>
                <a:lnTo>
                  <a:pt x="40398" y="347980"/>
                </a:lnTo>
                <a:lnTo>
                  <a:pt x="40462" y="349250"/>
                </a:lnTo>
                <a:lnTo>
                  <a:pt x="40601" y="349250"/>
                </a:lnTo>
                <a:lnTo>
                  <a:pt x="40335" y="350520"/>
                </a:lnTo>
                <a:lnTo>
                  <a:pt x="40919" y="351790"/>
                </a:lnTo>
                <a:lnTo>
                  <a:pt x="43548" y="353060"/>
                </a:lnTo>
                <a:lnTo>
                  <a:pt x="48679" y="354330"/>
                </a:lnTo>
                <a:lnTo>
                  <a:pt x="55930" y="356870"/>
                </a:lnTo>
                <a:lnTo>
                  <a:pt x="99364" y="356870"/>
                </a:lnTo>
                <a:lnTo>
                  <a:pt x="127139" y="354330"/>
                </a:lnTo>
                <a:lnTo>
                  <a:pt x="195237" y="354330"/>
                </a:lnTo>
                <a:lnTo>
                  <a:pt x="223481" y="355600"/>
                </a:lnTo>
                <a:lnTo>
                  <a:pt x="266001" y="355600"/>
                </a:lnTo>
                <a:lnTo>
                  <a:pt x="271322" y="356870"/>
                </a:lnTo>
                <a:lnTo>
                  <a:pt x="274193" y="358140"/>
                </a:lnTo>
                <a:lnTo>
                  <a:pt x="293128" y="358140"/>
                </a:lnTo>
                <a:lnTo>
                  <a:pt x="299478" y="356870"/>
                </a:lnTo>
                <a:lnTo>
                  <a:pt x="304355" y="356870"/>
                </a:lnTo>
                <a:lnTo>
                  <a:pt x="308267" y="355600"/>
                </a:lnTo>
                <a:lnTo>
                  <a:pt x="312432" y="354330"/>
                </a:lnTo>
                <a:lnTo>
                  <a:pt x="316471" y="353060"/>
                </a:lnTo>
                <a:lnTo>
                  <a:pt x="317754" y="347980"/>
                </a:lnTo>
                <a:lnTo>
                  <a:pt x="319620" y="345440"/>
                </a:lnTo>
                <a:lnTo>
                  <a:pt x="321868" y="339090"/>
                </a:lnTo>
                <a:lnTo>
                  <a:pt x="322313" y="337820"/>
                </a:lnTo>
                <a:lnTo>
                  <a:pt x="324751" y="330200"/>
                </a:lnTo>
                <a:lnTo>
                  <a:pt x="327063" y="323850"/>
                </a:lnTo>
                <a:lnTo>
                  <a:pt x="329184" y="317500"/>
                </a:lnTo>
                <a:lnTo>
                  <a:pt x="331355" y="312420"/>
                </a:lnTo>
                <a:lnTo>
                  <a:pt x="333921" y="307340"/>
                </a:lnTo>
                <a:lnTo>
                  <a:pt x="336397" y="302260"/>
                </a:lnTo>
                <a:lnTo>
                  <a:pt x="359638" y="273519"/>
                </a:lnTo>
                <a:lnTo>
                  <a:pt x="358927" y="274320"/>
                </a:lnTo>
                <a:lnTo>
                  <a:pt x="356603" y="276860"/>
                </a:lnTo>
                <a:lnTo>
                  <a:pt x="354622" y="280670"/>
                </a:lnTo>
                <a:lnTo>
                  <a:pt x="356438" y="280670"/>
                </a:lnTo>
                <a:lnTo>
                  <a:pt x="364261" y="274320"/>
                </a:lnTo>
                <a:lnTo>
                  <a:pt x="365582" y="273011"/>
                </a:lnTo>
                <a:lnTo>
                  <a:pt x="366826" y="271780"/>
                </a:lnTo>
                <a:lnTo>
                  <a:pt x="367982" y="269240"/>
                </a:lnTo>
                <a:lnTo>
                  <a:pt x="379984" y="264160"/>
                </a:lnTo>
                <a:lnTo>
                  <a:pt x="374396" y="267970"/>
                </a:lnTo>
                <a:lnTo>
                  <a:pt x="382714" y="264160"/>
                </a:lnTo>
                <a:lnTo>
                  <a:pt x="392201" y="260350"/>
                </a:lnTo>
                <a:lnTo>
                  <a:pt x="404380" y="257810"/>
                </a:lnTo>
                <a:lnTo>
                  <a:pt x="420776" y="255270"/>
                </a:lnTo>
                <a:lnTo>
                  <a:pt x="453821" y="252730"/>
                </a:lnTo>
                <a:lnTo>
                  <a:pt x="485394" y="255270"/>
                </a:lnTo>
                <a:lnTo>
                  <a:pt x="514337" y="264160"/>
                </a:lnTo>
                <a:lnTo>
                  <a:pt x="539445" y="278130"/>
                </a:lnTo>
                <a:lnTo>
                  <a:pt x="550748" y="289560"/>
                </a:lnTo>
                <a:lnTo>
                  <a:pt x="548335" y="288290"/>
                </a:lnTo>
                <a:lnTo>
                  <a:pt x="541528" y="283210"/>
                </a:lnTo>
                <a:lnTo>
                  <a:pt x="539635" y="283210"/>
                </a:lnTo>
                <a:lnTo>
                  <a:pt x="528624" y="273329"/>
                </a:lnTo>
                <a:lnTo>
                  <a:pt x="528243" y="273011"/>
                </a:lnTo>
                <a:lnTo>
                  <a:pt x="523328" y="270510"/>
                </a:lnTo>
                <a:lnTo>
                  <a:pt x="521246" y="270510"/>
                </a:lnTo>
                <a:lnTo>
                  <a:pt x="518655" y="269240"/>
                </a:lnTo>
                <a:lnTo>
                  <a:pt x="528332" y="275590"/>
                </a:lnTo>
                <a:lnTo>
                  <a:pt x="537222" y="281940"/>
                </a:lnTo>
                <a:lnTo>
                  <a:pt x="544233" y="288290"/>
                </a:lnTo>
                <a:lnTo>
                  <a:pt x="548297" y="294640"/>
                </a:lnTo>
                <a:lnTo>
                  <a:pt x="556323" y="304800"/>
                </a:lnTo>
                <a:lnTo>
                  <a:pt x="562267" y="313690"/>
                </a:lnTo>
                <a:lnTo>
                  <a:pt x="567194" y="322580"/>
                </a:lnTo>
                <a:lnTo>
                  <a:pt x="570661" y="331470"/>
                </a:lnTo>
                <a:lnTo>
                  <a:pt x="571271" y="332740"/>
                </a:lnTo>
                <a:lnTo>
                  <a:pt x="569950" y="328930"/>
                </a:lnTo>
                <a:lnTo>
                  <a:pt x="568528" y="323850"/>
                </a:lnTo>
                <a:lnTo>
                  <a:pt x="568540" y="322580"/>
                </a:lnTo>
                <a:lnTo>
                  <a:pt x="576135" y="372110"/>
                </a:lnTo>
                <a:lnTo>
                  <a:pt x="573303" y="381000"/>
                </a:lnTo>
                <a:lnTo>
                  <a:pt x="572477" y="379730"/>
                </a:lnTo>
                <a:lnTo>
                  <a:pt x="570242" y="388620"/>
                </a:lnTo>
                <a:lnTo>
                  <a:pt x="548005" y="425450"/>
                </a:lnTo>
                <a:lnTo>
                  <a:pt x="515404" y="448741"/>
                </a:lnTo>
                <a:lnTo>
                  <a:pt x="515404" y="481418"/>
                </a:lnTo>
                <a:lnTo>
                  <a:pt x="433311" y="562610"/>
                </a:lnTo>
                <a:lnTo>
                  <a:pt x="404418" y="590550"/>
                </a:lnTo>
                <a:lnTo>
                  <a:pt x="403390" y="589280"/>
                </a:lnTo>
                <a:lnTo>
                  <a:pt x="387896" y="605790"/>
                </a:lnTo>
                <a:lnTo>
                  <a:pt x="371932" y="621030"/>
                </a:lnTo>
                <a:lnTo>
                  <a:pt x="355650" y="636270"/>
                </a:lnTo>
                <a:lnTo>
                  <a:pt x="339178" y="650240"/>
                </a:lnTo>
                <a:lnTo>
                  <a:pt x="339280" y="646430"/>
                </a:lnTo>
                <a:lnTo>
                  <a:pt x="339382" y="643890"/>
                </a:lnTo>
                <a:lnTo>
                  <a:pt x="343547" y="640080"/>
                </a:lnTo>
                <a:lnTo>
                  <a:pt x="353275" y="631190"/>
                </a:lnTo>
                <a:lnTo>
                  <a:pt x="369951" y="615950"/>
                </a:lnTo>
                <a:lnTo>
                  <a:pt x="400888" y="588010"/>
                </a:lnTo>
                <a:lnTo>
                  <a:pt x="419912" y="570230"/>
                </a:lnTo>
                <a:lnTo>
                  <a:pt x="430796" y="560070"/>
                </a:lnTo>
                <a:lnTo>
                  <a:pt x="458292" y="532130"/>
                </a:lnTo>
                <a:lnTo>
                  <a:pt x="489394" y="504190"/>
                </a:lnTo>
                <a:lnTo>
                  <a:pt x="515404" y="481418"/>
                </a:lnTo>
                <a:lnTo>
                  <a:pt x="515404" y="448741"/>
                </a:lnTo>
                <a:lnTo>
                  <a:pt x="501383" y="455930"/>
                </a:lnTo>
                <a:lnTo>
                  <a:pt x="493064" y="458228"/>
                </a:lnTo>
                <a:lnTo>
                  <a:pt x="493064" y="486410"/>
                </a:lnTo>
                <a:lnTo>
                  <a:pt x="472757" y="506730"/>
                </a:lnTo>
                <a:lnTo>
                  <a:pt x="428548" y="547370"/>
                </a:lnTo>
                <a:lnTo>
                  <a:pt x="408393" y="570230"/>
                </a:lnTo>
                <a:lnTo>
                  <a:pt x="407365" y="567690"/>
                </a:lnTo>
                <a:lnTo>
                  <a:pt x="391642" y="584200"/>
                </a:lnTo>
                <a:lnTo>
                  <a:pt x="374954" y="600710"/>
                </a:lnTo>
                <a:lnTo>
                  <a:pt x="357555" y="615950"/>
                </a:lnTo>
                <a:lnTo>
                  <a:pt x="339699" y="631190"/>
                </a:lnTo>
                <a:lnTo>
                  <a:pt x="339686" y="610870"/>
                </a:lnTo>
                <a:lnTo>
                  <a:pt x="339572" y="609600"/>
                </a:lnTo>
                <a:lnTo>
                  <a:pt x="339547" y="608330"/>
                </a:lnTo>
                <a:lnTo>
                  <a:pt x="339445" y="603250"/>
                </a:lnTo>
                <a:lnTo>
                  <a:pt x="355066" y="586740"/>
                </a:lnTo>
                <a:lnTo>
                  <a:pt x="361645" y="580390"/>
                </a:lnTo>
                <a:lnTo>
                  <a:pt x="370865" y="571500"/>
                </a:lnTo>
                <a:lnTo>
                  <a:pt x="386930" y="554990"/>
                </a:lnTo>
                <a:lnTo>
                  <a:pt x="403390" y="539750"/>
                </a:lnTo>
                <a:lnTo>
                  <a:pt x="402691" y="543560"/>
                </a:lnTo>
                <a:lnTo>
                  <a:pt x="405358" y="539648"/>
                </a:lnTo>
                <a:lnTo>
                  <a:pt x="410514" y="532130"/>
                </a:lnTo>
                <a:lnTo>
                  <a:pt x="411086" y="532130"/>
                </a:lnTo>
                <a:lnTo>
                  <a:pt x="410705" y="533400"/>
                </a:lnTo>
                <a:lnTo>
                  <a:pt x="412394" y="532130"/>
                </a:lnTo>
                <a:lnTo>
                  <a:pt x="420878" y="525780"/>
                </a:lnTo>
                <a:lnTo>
                  <a:pt x="429945" y="516890"/>
                </a:lnTo>
                <a:lnTo>
                  <a:pt x="438683" y="506730"/>
                </a:lnTo>
                <a:lnTo>
                  <a:pt x="447840" y="497840"/>
                </a:lnTo>
                <a:lnTo>
                  <a:pt x="448360" y="499110"/>
                </a:lnTo>
                <a:lnTo>
                  <a:pt x="447649" y="501650"/>
                </a:lnTo>
                <a:lnTo>
                  <a:pt x="450024" y="500380"/>
                </a:lnTo>
                <a:lnTo>
                  <a:pt x="451396" y="497840"/>
                </a:lnTo>
                <a:lnTo>
                  <a:pt x="452081" y="496570"/>
                </a:lnTo>
                <a:lnTo>
                  <a:pt x="455028" y="494030"/>
                </a:lnTo>
                <a:lnTo>
                  <a:pt x="457911" y="492760"/>
                </a:lnTo>
                <a:lnTo>
                  <a:pt x="475538" y="490220"/>
                </a:lnTo>
                <a:lnTo>
                  <a:pt x="484301" y="487680"/>
                </a:lnTo>
                <a:lnTo>
                  <a:pt x="493064" y="486410"/>
                </a:lnTo>
                <a:lnTo>
                  <a:pt x="493064" y="458228"/>
                </a:lnTo>
                <a:lnTo>
                  <a:pt x="482904" y="461010"/>
                </a:lnTo>
                <a:lnTo>
                  <a:pt x="463689" y="464820"/>
                </a:lnTo>
                <a:lnTo>
                  <a:pt x="443928" y="467360"/>
                </a:lnTo>
                <a:lnTo>
                  <a:pt x="436105" y="467360"/>
                </a:lnTo>
                <a:lnTo>
                  <a:pt x="436105" y="494030"/>
                </a:lnTo>
                <a:lnTo>
                  <a:pt x="412470" y="516890"/>
                </a:lnTo>
                <a:lnTo>
                  <a:pt x="387692" y="537210"/>
                </a:lnTo>
                <a:lnTo>
                  <a:pt x="384873" y="539648"/>
                </a:lnTo>
                <a:lnTo>
                  <a:pt x="362788" y="558800"/>
                </a:lnTo>
                <a:lnTo>
                  <a:pt x="338797" y="580390"/>
                </a:lnTo>
                <a:lnTo>
                  <a:pt x="338797" y="579120"/>
                </a:lnTo>
                <a:lnTo>
                  <a:pt x="352907" y="566420"/>
                </a:lnTo>
                <a:lnTo>
                  <a:pt x="357632" y="561340"/>
                </a:lnTo>
                <a:lnTo>
                  <a:pt x="359981" y="558800"/>
                </a:lnTo>
                <a:lnTo>
                  <a:pt x="367157" y="552450"/>
                </a:lnTo>
                <a:lnTo>
                  <a:pt x="368173" y="552450"/>
                </a:lnTo>
                <a:lnTo>
                  <a:pt x="368566" y="551180"/>
                </a:lnTo>
                <a:lnTo>
                  <a:pt x="368947" y="551180"/>
                </a:lnTo>
                <a:lnTo>
                  <a:pt x="377024" y="543560"/>
                </a:lnTo>
                <a:lnTo>
                  <a:pt x="381000" y="541020"/>
                </a:lnTo>
                <a:lnTo>
                  <a:pt x="384873" y="539648"/>
                </a:lnTo>
                <a:lnTo>
                  <a:pt x="384695" y="539648"/>
                </a:lnTo>
                <a:lnTo>
                  <a:pt x="385178" y="535940"/>
                </a:lnTo>
                <a:lnTo>
                  <a:pt x="385686" y="534670"/>
                </a:lnTo>
                <a:lnTo>
                  <a:pt x="386270" y="534670"/>
                </a:lnTo>
                <a:lnTo>
                  <a:pt x="386334" y="534517"/>
                </a:lnTo>
                <a:lnTo>
                  <a:pt x="386778" y="533400"/>
                </a:lnTo>
                <a:lnTo>
                  <a:pt x="387096" y="533400"/>
                </a:lnTo>
                <a:lnTo>
                  <a:pt x="387375" y="534517"/>
                </a:lnTo>
                <a:lnTo>
                  <a:pt x="388467" y="533400"/>
                </a:lnTo>
                <a:lnTo>
                  <a:pt x="397179" y="524510"/>
                </a:lnTo>
                <a:lnTo>
                  <a:pt x="407441" y="514350"/>
                </a:lnTo>
                <a:lnTo>
                  <a:pt x="417957" y="504190"/>
                </a:lnTo>
                <a:lnTo>
                  <a:pt x="428663" y="494030"/>
                </a:lnTo>
                <a:lnTo>
                  <a:pt x="436105" y="494030"/>
                </a:lnTo>
                <a:lnTo>
                  <a:pt x="436105" y="467360"/>
                </a:lnTo>
                <a:lnTo>
                  <a:pt x="409994" y="467360"/>
                </a:lnTo>
                <a:lnTo>
                  <a:pt x="409994" y="494030"/>
                </a:lnTo>
                <a:lnTo>
                  <a:pt x="397179" y="506730"/>
                </a:lnTo>
                <a:lnTo>
                  <a:pt x="384251" y="518160"/>
                </a:lnTo>
                <a:lnTo>
                  <a:pt x="358101" y="543560"/>
                </a:lnTo>
                <a:lnTo>
                  <a:pt x="357339" y="542290"/>
                </a:lnTo>
                <a:lnTo>
                  <a:pt x="352615" y="547370"/>
                </a:lnTo>
                <a:lnTo>
                  <a:pt x="347789" y="552450"/>
                </a:lnTo>
                <a:lnTo>
                  <a:pt x="342874" y="556260"/>
                </a:lnTo>
                <a:lnTo>
                  <a:pt x="337896" y="561340"/>
                </a:lnTo>
                <a:lnTo>
                  <a:pt x="336829" y="546100"/>
                </a:lnTo>
                <a:lnTo>
                  <a:pt x="336638" y="543560"/>
                </a:lnTo>
                <a:lnTo>
                  <a:pt x="363880" y="513080"/>
                </a:lnTo>
                <a:lnTo>
                  <a:pt x="376516" y="500380"/>
                </a:lnTo>
                <a:lnTo>
                  <a:pt x="377926" y="497840"/>
                </a:lnTo>
                <a:lnTo>
                  <a:pt x="379590" y="495300"/>
                </a:lnTo>
                <a:lnTo>
                  <a:pt x="381203" y="492760"/>
                </a:lnTo>
                <a:lnTo>
                  <a:pt x="384022" y="492760"/>
                </a:lnTo>
                <a:lnTo>
                  <a:pt x="393573" y="494030"/>
                </a:lnTo>
                <a:lnTo>
                  <a:pt x="409994" y="494030"/>
                </a:lnTo>
                <a:lnTo>
                  <a:pt x="409994" y="467360"/>
                </a:lnTo>
                <a:lnTo>
                  <a:pt x="403694" y="467360"/>
                </a:lnTo>
                <a:lnTo>
                  <a:pt x="383247" y="466090"/>
                </a:lnTo>
                <a:lnTo>
                  <a:pt x="361899" y="463550"/>
                </a:lnTo>
                <a:lnTo>
                  <a:pt x="360540" y="463550"/>
                </a:lnTo>
                <a:lnTo>
                  <a:pt x="360540" y="491490"/>
                </a:lnTo>
                <a:lnTo>
                  <a:pt x="354431" y="496570"/>
                </a:lnTo>
                <a:lnTo>
                  <a:pt x="335661" y="513080"/>
                </a:lnTo>
                <a:lnTo>
                  <a:pt x="335699" y="511810"/>
                </a:lnTo>
                <a:lnTo>
                  <a:pt x="335813" y="508000"/>
                </a:lnTo>
                <a:lnTo>
                  <a:pt x="335902" y="505460"/>
                </a:lnTo>
                <a:lnTo>
                  <a:pt x="336003" y="502920"/>
                </a:lnTo>
                <a:lnTo>
                  <a:pt x="336105" y="500380"/>
                </a:lnTo>
                <a:lnTo>
                  <a:pt x="336435" y="497840"/>
                </a:lnTo>
                <a:lnTo>
                  <a:pt x="336943" y="494030"/>
                </a:lnTo>
                <a:lnTo>
                  <a:pt x="337388" y="491490"/>
                </a:lnTo>
                <a:lnTo>
                  <a:pt x="338289" y="491490"/>
                </a:lnTo>
                <a:lnTo>
                  <a:pt x="342455" y="490220"/>
                </a:lnTo>
                <a:lnTo>
                  <a:pt x="348297" y="490220"/>
                </a:lnTo>
                <a:lnTo>
                  <a:pt x="360413" y="491490"/>
                </a:lnTo>
                <a:lnTo>
                  <a:pt x="360540" y="491490"/>
                </a:lnTo>
                <a:lnTo>
                  <a:pt x="360540" y="463550"/>
                </a:lnTo>
                <a:lnTo>
                  <a:pt x="336880" y="463550"/>
                </a:lnTo>
                <a:lnTo>
                  <a:pt x="329438" y="464820"/>
                </a:lnTo>
                <a:lnTo>
                  <a:pt x="324243" y="466090"/>
                </a:lnTo>
                <a:lnTo>
                  <a:pt x="321411" y="467360"/>
                </a:lnTo>
                <a:lnTo>
                  <a:pt x="318909" y="468630"/>
                </a:lnTo>
                <a:lnTo>
                  <a:pt x="316153" y="468630"/>
                </a:lnTo>
                <a:lnTo>
                  <a:pt x="314490" y="469900"/>
                </a:lnTo>
                <a:lnTo>
                  <a:pt x="314172" y="471170"/>
                </a:lnTo>
                <a:lnTo>
                  <a:pt x="313905" y="472440"/>
                </a:lnTo>
                <a:lnTo>
                  <a:pt x="312889" y="476250"/>
                </a:lnTo>
                <a:lnTo>
                  <a:pt x="310997" y="485140"/>
                </a:lnTo>
                <a:lnTo>
                  <a:pt x="309981" y="491490"/>
                </a:lnTo>
                <a:lnTo>
                  <a:pt x="309422" y="496570"/>
                </a:lnTo>
                <a:lnTo>
                  <a:pt x="309321" y="497840"/>
                </a:lnTo>
                <a:lnTo>
                  <a:pt x="309219" y="499110"/>
                </a:lnTo>
                <a:lnTo>
                  <a:pt x="309118" y="508000"/>
                </a:lnTo>
                <a:lnTo>
                  <a:pt x="309702" y="504190"/>
                </a:lnTo>
                <a:lnTo>
                  <a:pt x="309829" y="502920"/>
                </a:lnTo>
                <a:lnTo>
                  <a:pt x="309956" y="501650"/>
                </a:lnTo>
                <a:lnTo>
                  <a:pt x="310070" y="500380"/>
                </a:lnTo>
                <a:lnTo>
                  <a:pt x="310197" y="499110"/>
                </a:lnTo>
                <a:lnTo>
                  <a:pt x="310324" y="497840"/>
                </a:lnTo>
                <a:lnTo>
                  <a:pt x="310642" y="499110"/>
                </a:lnTo>
                <a:lnTo>
                  <a:pt x="310718" y="537210"/>
                </a:lnTo>
                <a:lnTo>
                  <a:pt x="311277" y="543560"/>
                </a:lnTo>
                <a:lnTo>
                  <a:pt x="309295" y="534670"/>
                </a:lnTo>
                <a:lnTo>
                  <a:pt x="309410" y="535940"/>
                </a:lnTo>
                <a:lnTo>
                  <a:pt x="309511" y="537210"/>
                </a:lnTo>
                <a:lnTo>
                  <a:pt x="310070" y="543560"/>
                </a:lnTo>
                <a:lnTo>
                  <a:pt x="313004" y="575310"/>
                </a:lnTo>
                <a:lnTo>
                  <a:pt x="313740" y="582930"/>
                </a:lnTo>
                <a:lnTo>
                  <a:pt x="313842" y="584200"/>
                </a:lnTo>
                <a:lnTo>
                  <a:pt x="314452" y="591820"/>
                </a:lnTo>
                <a:lnTo>
                  <a:pt x="314566" y="593090"/>
                </a:lnTo>
                <a:lnTo>
                  <a:pt x="315175" y="600710"/>
                </a:lnTo>
                <a:lnTo>
                  <a:pt x="315290" y="601980"/>
                </a:lnTo>
                <a:lnTo>
                  <a:pt x="315391" y="603250"/>
                </a:lnTo>
                <a:lnTo>
                  <a:pt x="315493" y="604520"/>
                </a:lnTo>
                <a:lnTo>
                  <a:pt x="315595" y="605790"/>
                </a:lnTo>
                <a:lnTo>
                  <a:pt x="315696" y="607060"/>
                </a:lnTo>
                <a:lnTo>
                  <a:pt x="315810" y="609600"/>
                </a:lnTo>
                <a:lnTo>
                  <a:pt x="315912" y="612140"/>
                </a:lnTo>
                <a:lnTo>
                  <a:pt x="316026" y="614616"/>
                </a:lnTo>
                <a:lnTo>
                  <a:pt x="316128" y="617220"/>
                </a:lnTo>
                <a:lnTo>
                  <a:pt x="316242" y="619760"/>
                </a:lnTo>
                <a:lnTo>
                  <a:pt x="316357" y="622300"/>
                </a:lnTo>
                <a:lnTo>
                  <a:pt x="316458" y="624840"/>
                </a:lnTo>
                <a:lnTo>
                  <a:pt x="316572" y="627380"/>
                </a:lnTo>
                <a:lnTo>
                  <a:pt x="316674" y="629920"/>
                </a:lnTo>
                <a:lnTo>
                  <a:pt x="316738" y="631190"/>
                </a:lnTo>
                <a:lnTo>
                  <a:pt x="315823" y="632460"/>
                </a:lnTo>
                <a:lnTo>
                  <a:pt x="315798" y="632688"/>
                </a:lnTo>
                <a:lnTo>
                  <a:pt x="315683" y="633730"/>
                </a:lnTo>
                <a:lnTo>
                  <a:pt x="315569" y="634847"/>
                </a:lnTo>
                <a:lnTo>
                  <a:pt x="315544" y="635000"/>
                </a:lnTo>
                <a:lnTo>
                  <a:pt x="315137" y="638810"/>
                </a:lnTo>
                <a:lnTo>
                  <a:pt x="314706" y="640080"/>
                </a:lnTo>
                <a:lnTo>
                  <a:pt x="314604" y="633730"/>
                </a:lnTo>
                <a:lnTo>
                  <a:pt x="313982" y="638810"/>
                </a:lnTo>
                <a:lnTo>
                  <a:pt x="312826" y="643890"/>
                </a:lnTo>
                <a:lnTo>
                  <a:pt x="312369" y="646430"/>
                </a:lnTo>
                <a:lnTo>
                  <a:pt x="311924" y="647700"/>
                </a:lnTo>
                <a:lnTo>
                  <a:pt x="311480" y="650240"/>
                </a:lnTo>
                <a:lnTo>
                  <a:pt x="310959" y="655320"/>
                </a:lnTo>
                <a:lnTo>
                  <a:pt x="310642" y="657860"/>
                </a:lnTo>
                <a:lnTo>
                  <a:pt x="309613" y="665480"/>
                </a:lnTo>
                <a:lnTo>
                  <a:pt x="310515" y="671830"/>
                </a:lnTo>
                <a:lnTo>
                  <a:pt x="314363" y="676910"/>
                </a:lnTo>
                <a:lnTo>
                  <a:pt x="315391" y="678180"/>
                </a:lnTo>
                <a:lnTo>
                  <a:pt x="316547" y="679450"/>
                </a:lnTo>
                <a:lnTo>
                  <a:pt x="317563" y="679450"/>
                </a:lnTo>
                <a:lnTo>
                  <a:pt x="320332" y="680720"/>
                </a:lnTo>
                <a:lnTo>
                  <a:pt x="324307" y="680720"/>
                </a:lnTo>
                <a:lnTo>
                  <a:pt x="327063" y="681990"/>
                </a:lnTo>
                <a:lnTo>
                  <a:pt x="329628" y="681990"/>
                </a:lnTo>
                <a:lnTo>
                  <a:pt x="325196" y="679450"/>
                </a:lnTo>
                <a:lnTo>
                  <a:pt x="320776" y="678180"/>
                </a:lnTo>
                <a:lnTo>
                  <a:pt x="318020" y="675640"/>
                </a:lnTo>
                <a:lnTo>
                  <a:pt x="314871" y="671830"/>
                </a:lnTo>
                <a:lnTo>
                  <a:pt x="314909" y="666750"/>
                </a:lnTo>
                <a:lnTo>
                  <a:pt x="314998" y="665480"/>
                </a:lnTo>
                <a:lnTo>
                  <a:pt x="315099" y="664210"/>
                </a:lnTo>
                <a:lnTo>
                  <a:pt x="315188" y="662940"/>
                </a:lnTo>
                <a:lnTo>
                  <a:pt x="315391" y="664210"/>
                </a:lnTo>
                <a:lnTo>
                  <a:pt x="315709" y="665480"/>
                </a:lnTo>
                <a:lnTo>
                  <a:pt x="316674" y="668020"/>
                </a:lnTo>
                <a:lnTo>
                  <a:pt x="316992" y="669290"/>
                </a:lnTo>
                <a:lnTo>
                  <a:pt x="318401" y="671830"/>
                </a:lnTo>
                <a:lnTo>
                  <a:pt x="320332" y="673100"/>
                </a:lnTo>
                <a:lnTo>
                  <a:pt x="321348" y="673100"/>
                </a:lnTo>
                <a:lnTo>
                  <a:pt x="321995" y="674370"/>
                </a:lnTo>
                <a:lnTo>
                  <a:pt x="323532" y="674370"/>
                </a:lnTo>
                <a:lnTo>
                  <a:pt x="330466" y="675640"/>
                </a:lnTo>
                <a:lnTo>
                  <a:pt x="337515" y="675640"/>
                </a:lnTo>
                <a:lnTo>
                  <a:pt x="336042" y="674370"/>
                </a:lnTo>
                <a:lnTo>
                  <a:pt x="343293" y="675640"/>
                </a:lnTo>
                <a:lnTo>
                  <a:pt x="376707" y="675640"/>
                </a:lnTo>
                <a:lnTo>
                  <a:pt x="375500" y="676910"/>
                </a:lnTo>
                <a:lnTo>
                  <a:pt x="367525" y="678180"/>
                </a:lnTo>
                <a:lnTo>
                  <a:pt x="345401" y="678180"/>
                </a:lnTo>
                <a:lnTo>
                  <a:pt x="351104" y="679450"/>
                </a:lnTo>
                <a:lnTo>
                  <a:pt x="363893" y="679450"/>
                </a:lnTo>
                <a:lnTo>
                  <a:pt x="373583" y="680720"/>
                </a:lnTo>
                <a:lnTo>
                  <a:pt x="369976" y="681990"/>
                </a:lnTo>
                <a:lnTo>
                  <a:pt x="381000" y="680720"/>
                </a:lnTo>
                <a:lnTo>
                  <a:pt x="380161" y="680720"/>
                </a:lnTo>
                <a:lnTo>
                  <a:pt x="377266" y="679450"/>
                </a:lnTo>
                <a:lnTo>
                  <a:pt x="382155" y="678180"/>
                </a:lnTo>
                <a:lnTo>
                  <a:pt x="387553" y="678180"/>
                </a:lnTo>
                <a:lnTo>
                  <a:pt x="400291" y="676910"/>
                </a:lnTo>
                <a:lnTo>
                  <a:pt x="411251" y="675640"/>
                </a:lnTo>
                <a:lnTo>
                  <a:pt x="423418" y="675640"/>
                </a:lnTo>
                <a:lnTo>
                  <a:pt x="439762" y="676910"/>
                </a:lnTo>
                <a:lnTo>
                  <a:pt x="446493" y="675640"/>
                </a:lnTo>
                <a:lnTo>
                  <a:pt x="466699" y="675640"/>
                </a:lnTo>
                <a:lnTo>
                  <a:pt x="471043" y="676910"/>
                </a:lnTo>
                <a:lnTo>
                  <a:pt x="479082" y="676910"/>
                </a:lnTo>
                <a:lnTo>
                  <a:pt x="489140" y="678180"/>
                </a:lnTo>
                <a:lnTo>
                  <a:pt x="494334" y="679450"/>
                </a:lnTo>
                <a:lnTo>
                  <a:pt x="493776" y="679450"/>
                </a:lnTo>
                <a:lnTo>
                  <a:pt x="490880" y="680720"/>
                </a:lnTo>
                <a:lnTo>
                  <a:pt x="502412" y="681990"/>
                </a:lnTo>
                <a:lnTo>
                  <a:pt x="511175" y="684530"/>
                </a:lnTo>
                <a:lnTo>
                  <a:pt x="518528" y="685800"/>
                </a:lnTo>
                <a:lnTo>
                  <a:pt x="525843" y="688340"/>
                </a:lnTo>
                <a:lnTo>
                  <a:pt x="515899" y="687070"/>
                </a:lnTo>
                <a:lnTo>
                  <a:pt x="510387" y="684530"/>
                </a:lnTo>
                <a:lnTo>
                  <a:pt x="505828" y="684530"/>
                </a:lnTo>
                <a:lnTo>
                  <a:pt x="512114" y="687070"/>
                </a:lnTo>
                <a:lnTo>
                  <a:pt x="518401" y="688340"/>
                </a:lnTo>
                <a:lnTo>
                  <a:pt x="524433" y="690880"/>
                </a:lnTo>
                <a:lnTo>
                  <a:pt x="526262" y="689610"/>
                </a:lnTo>
                <a:lnTo>
                  <a:pt x="529361" y="689610"/>
                </a:lnTo>
                <a:lnTo>
                  <a:pt x="526516" y="688340"/>
                </a:lnTo>
                <a:lnTo>
                  <a:pt x="565937" y="702310"/>
                </a:lnTo>
                <a:lnTo>
                  <a:pt x="591070" y="727710"/>
                </a:lnTo>
                <a:lnTo>
                  <a:pt x="587806" y="723900"/>
                </a:lnTo>
                <a:lnTo>
                  <a:pt x="583374" y="718820"/>
                </a:lnTo>
                <a:lnTo>
                  <a:pt x="578700" y="715010"/>
                </a:lnTo>
                <a:lnTo>
                  <a:pt x="572350" y="709930"/>
                </a:lnTo>
                <a:lnTo>
                  <a:pt x="574649" y="713740"/>
                </a:lnTo>
                <a:lnTo>
                  <a:pt x="584542" y="723900"/>
                </a:lnTo>
                <a:lnTo>
                  <a:pt x="591502" y="734060"/>
                </a:lnTo>
                <a:lnTo>
                  <a:pt x="605917" y="775970"/>
                </a:lnTo>
                <a:lnTo>
                  <a:pt x="606018" y="779780"/>
                </a:lnTo>
                <a:lnTo>
                  <a:pt x="606120" y="783590"/>
                </a:lnTo>
                <a:lnTo>
                  <a:pt x="606145" y="784860"/>
                </a:lnTo>
                <a:lnTo>
                  <a:pt x="604888" y="797560"/>
                </a:lnTo>
                <a:lnTo>
                  <a:pt x="603618" y="806450"/>
                </a:lnTo>
                <a:lnTo>
                  <a:pt x="602399" y="812800"/>
                </a:lnTo>
                <a:lnTo>
                  <a:pt x="599922" y="826770"/>
                </a:lnTo>
                <a:lnTo>
                  <a:pt x="598335" y="833120"/>
                </a:lnTo>
                <a:lnTo>
                  <a:pt x="595630" y="842010"/>
                </a:lnTo>
                <a:lnTo>
                  <a:pt x="590880" y="853440"/>
                </a:lnTo>
                <a:lnTo>
                  <a:pt x="592620" y="847090"/>
                </a:lnTo>
                <a:lnTo>
                  <a:pt x="590118" y="853440"/>
                </a:lnTo>
                <a:lnTo>
                  <a:pt x="584987" y="859790"/>
                </a:lnTo>
                <a:lnTo>
                  <a:pt x="580237" y="866140"/>
                </a:lnTo>
                <a:lnTo>
                  <a:pt x="572668" y="873760"/>
                </a:lnTo>
                <a:lnTo>
                  <a:pt x="569849" y="876300"/>
                </a:lnTo>
                <a:lnTo>
                  <a:pt x="570852" y="875030"/>
                </a:lnTo>
                <a:lnTo>
                  <a:pt x="571893" y="873760"/>
                </a:lnTo>
                <a:lnTo>
                  <a:pt x="563626" y="880110"/>
                </a:lnTo>
                <a:lnTo>
                  <a:pt x="563968" y="879348"/>
                </a:lnTo>
                <a:lnTo>
                  <a:pt x="561060" y="881380"/>
                </a:lnTo>
                <a:lnTo>
                  <a:pt x="554875" y="887730"/>
                </a:lnTo>
                <a:lnTo>
                  <a:pt x="546557" y="892810"/>
                </a:lnTo>
                <a:lnTo>
                  <a:pt x="536651" y="899160"/>
                </a:lnTo>
                <a:lnTo>
                  <a:pt x="515264" y="909320"/>
                </a:lnTo>
                <a:lnTo>
                  <a:pt x="505637" y="913130"/>
                </a:lnTo>
                <a:lnTo>
                  <a:pt x="510260" y="913130"/>
                </a:lnTo>
                <a:lnTo>
                  <a:pt x="495134" y="918210"/>
                </a:lnTo>
                <a:lnTo>
                  <a:pt x="478066" y="922020"/>
                </a:lnTo>
                <a:lnTo>
                  <a:pt x="476199" y="922299"/>
                </a:lnTo>
                <a:lnTo>
                  <a:pt x="476199" y="952500"/>
                </a:lnTo>
                <a:lnTo>
                  <a:pt x="451116" y="982853"/>
                </a:lnTo>
                <a:lnTo>
                  <a:pt x="441299" y="989330"/>
                </a:lnTo>
                <a:lnTo>
                  <a:pt x="438099" y="991870"/>
                </a:lnTo>
                <a:lnTo>
                  <a:pt x="435140" y="994410"/>
                </a:lnTo>
                <a:lnTo>
                  <a:pt x="432066" y="995680"/>
                </a:lnTo>
                <a:lnTo>
                  <a:pt x="433793" y="994410"/>
                </a:lnTo>
                <a:lnTo>
                  <a:pt x="435457" y="993140"/>
                </a:lnTo>
                <a:lnTo>
                  <a:pt x="447116" y="980440"/>
                </a:lnTo>
                <a:lnTo>
                  <a:pt x="454126" y="974090"/>
                </a:lnTo>
                <a:lnTo>
                  <a:pt x="456933" y="971550"/>
                </a:lnTo>
                <a:lnTo>
                  <a:pt x="464210" y="963930"/>
                </a:lnTo>
                <a:lnTo>
                  <a:pt x="466636" y="961390"/>
                </a:lnTo>
                <a:lnTo>
                  <a:pt x="476199" y="952500"/>
                </a:lnTo>
                <a:lnTo>
                  <a:pt x="476199" y="922299"/>
                </a:lnTo>
                <a:lnTo>
                  <a:pt x="468236" y="923442"/>
                </a:lnTo>
                <a:lnTo>
                  <a:pt x="468236" y="943610"/>
                </a:lnTo>
                <a:lnTo>
                  <a:pt x="463029" y="947420"/>
                </a:lnTo>
                <a:lnTo>
                  <a:pt x="457949" y="951191"/>
                </a:lnTo>
                <a:lnTo>
                  <a:pt x="453199" y="956310"/>
                </a:lnTo>
                <a:lnTo>
                  <a:pt x="449249" y="963930"/>
                </a:lnTo>
                <a:lnTo>
                  <a:pt x="448805" y="961390"/>
                </a:lnTo>
                <a:lnTo>
                  <a:pt x="446049" y="966470"/>
                </a:lnTo>
                <a:lnTo>
                  <a:pt x="442518" y="971550"/>
                </a:lnTo>
                <a:lnTo>
                  <a:pt x="438416" y="974090"/>
                </a:lnTo>
                <a:lnTo>
                  <a:pt x="438670" y="972820"/>
                </a:lnTo>
                <a:lnTo>
                  <a:pt x="438023" y="972820"/>
                </a:lnTo>
                <a:lnTo>
                  <a:pt x="438543" y="971550"/>
                </a:lnTo>
                <a:lnTo>
                  <a:pt x="427139" y="979170"/>
                </a:lnTo>
                <a:lnTo>
                  <a:pt x="418122" y="989330"/>
                </a:lnTo>
                <a:lnTo>
                  <a:pt x="409981" y="1000760"/>
                </a:lnTo>
                <a:lnTo>
                  <a:pt x="401205" y="1012190"/>
                </a:lnTo>
                <a:lnTo>
                  <a:pt x="400050" y="1008380"/>
                </a:lnTo>
                <a:lnTo>
                  <a:pt x="396024" y="1014730"/>
                </a:lnTo>
                <a:lnTo>
                  <a:pt x="389597" y="1022350"/>
                </a:lnTo>
                <a:lnTo>
                  <a:pt x="382600" y="1029855"/>
                </a:lnTo>
                <a:lnTo>
                  <a:pt x="376453" y="1036320"/>
                </a:lnTo>
                <a:lnTo>
                  <a:pt x="375742" y="1035050"/>
                </a:lnTo>
                <a:lnTo>
                  <a:pt x="373430" y="1041400"/>
                </a:lnTo>
                <a:lnTo>
                  <a:pt x="370865" y="1038860"/>
                </a:lnTo>
                <a:lnTo>
                  <a:pt x="363410" y="1047750"/>
                </a:lnTo>
                <a:lnTo>
                  <a:pt x="356565" y="1056640"/>
                </a:lnTo>
                <a:lnTo>
                  <a:pt x="350989" y="1062990"/>
                </a:lnTo>
                <a:lnTo>
                  <a:pt x="349872" y="1062990"/>
                </a:lnTo>
                <a:lnTo>
                  <a:pt x="349872" y="1064260"/>
                </a:lnTo>
                <a:lnTo>
                  <a:pt x="345338" y="1070000"/>
                </a:lnTo>
                <a:lnTo>
                  <a:pt x="345338" y="1085850"/>
                </a:lnTo>
                <a:lnTo>
                  <a:pt x="341807" y="1089660"/>
                </a:lnTo>
                <a:lnTo>
                  <a:pt x="334759" y="1099820"/>
                </a:lnTo>
                <a:lnTo>
                  <a:pt x="325132" y="1106170"/>
                </a:lnTo>
                <a:lnTo>
                  <a:pt x="320586" y="1109980"/>
                </a:lnTo>
                <a:lnTo>
                  <a:pt x="321538" y="1107440"/>
                </a:lnTo>
                <a:lnTo>
                  <a:pt x="324599" y="1104900"/>
                </a:lnTo>
                <a:lnTo>
                  <a:pt x="327660" y="1102360"/>
                </a:lnTo>
                <a:lnTo>
                  <a:pt x="333641" y="1096010"/>
                </a:lnTo>
                <a:lnTo>
                  <a:pt x="345338" y="1085850"/>
                </a:lnTo>
                <a:lnTo>
                  <a:pt x="345338" y="1070000"/>
                </a:lnTo>
                <a:lnTo>
                  <a:pt x="342836" y="1073150"/>
                </a:lnTo>
                <a:lnTo>
                  <a:pt x="341972" y="1071880"/>
                </a:lnTo>
                <a:lnTo>
                  <a:pt x="341160" y="1070508"/>
                </a:lnTo>
                <a:lnTo>
                  <a:pt x="335559" y="1080770"/>
                </a:lnTo>
                <a:lnTo>
                  <a:pt x="327990" y="1088390"/>
                </a:lnTo>
                <a:lnTo>
                  <a:pt x="319887" y="1096010"/>
                </a:lnTo>
                <a:lnTo>
                  <a:pt x="312762" y="1104900"/>
                </a:lnTo>
                <a:lnTo>
                  <a:pt x="294411" y="1122680"/>
                </a:lnTo>
                <a:lnTo>
                  <a:pt x="287350" y="1121410"/>
                </a:lnTo>
                <a:lnTo>
                  <a:pt x="279984" y="1118870"/>
                </a:lnTo>
                <a:lnTo>
                  <a:pt x="271894" y="1116330"/>
                </a:lnTo>
                <a:lnTo>
                  <a:pt x="274078" y="1116330"/>
                </a:lnTo>
                <a:lnTo>
                  <a:pt x="272021" y="1115060"/>
                </a:lnTo>
                <a:lnTo>
                  <a:pt x="270040" y="1115060"/>
                </a:lnTo>
                <a:lnTo>
                  <a:pt x="267982" y="1113790"/>
                </a:lnTo>
                <a:lnTo>
                  <a:pt x="270979" y="1111250"/>
                </a:lnTo>
                <a:lnTo>
                  <a:pt x="297992" y="1088390"/>
                </a:lnTo>
                <a:lnTo>
                  <a:pt x="302514" y="1084567"/>
                </a:lnTo>
                <a:lnTo>
                  <a:pt x="324815" y="1064260"/>
                </a:lnTo>
                <a:lnTo>
                  <a:pt x="349872" y="1064260"/>
                </a:lnTo>
                <a:lnTo>
                  <a:pt x="349872" y="1062990"/>
                </a:lnTo>
                <a:lnTo>
                  <a:pt x="326212" y="1062990"/>
                </a:lnTo>
                <a:lnTo>
                  <a:pt x="338759" y="1051560"/>
                </a:lnTo>
                <a:lnTo>
                  <a:pt x="344335" y="1046480"/>
                </a:lnTo>
                <a:lnTo>
                  <a:pt x="369404" y="1023620"/>
                </a:lnTo>
                <a:lnTo>
                  <a:pt x="375386" y="1018540"/>
                </a:lnTo>
                <a:lnTo>
                  <a:pt x="403771" y="994410"/>
                </a:lnTo>
                <a:lnTo>
                  <a:pt x="418909" y="980440"/>
                </a:lnTo>
                <a:lnTo>
                  <a:pt x="425538" y="975360"/>
                </a:lnTo>
                <a:lnTo>
                  <a:pt x="433832" y="969010"/>
                </a:lnTo>
                <a:lnTo>
                  <a:pt x="439686" y="963930"/>
                </a:lnTo>
                <a:lnTo>
                  <a:pt x="463105" y="943610"/>
                </a:lnTo>
                <a:lnTo>
                  <a:pt x="468236" y="943610"/>
                </a:lnTo>
                <a:lnTo>
                  <a:pt x="468236" y="923442"/>
                </a:lnTo>
                <a:lnTo>
                  <a:pt x="460476" y="924560"/>
                </a:lnTo>
                <a:lnTo>
                  <a:pt x="443801" y="925830"/>
                </a:lnTo>
                <a:lnTo>
                  <a:pt x="442137" y="925830"/>
                </a:lnTo>
                <a:lnTo>
                  <a:pt x="442137" y="944880"/>
                </a:lnTo>
                <a:lnTo>
                  <a:pt x="436956" y="948690"/>
                </a:lnTo>
                <a:lnTo>
                  <a:pt x="431914" y="952500"/>
                </a:lnTo>
                <a:lnTo>
                  <a:pt x="427113" y="957580"/>
                </a:lnTo>
                <a:lnTo>
                  <a:pt x="422694" y="963930"/>
                </a:lnTo>
                <a:lnTo>
                  <a:pt x="422630" y="961390"/>
                </a:lnTo>
                <a:lnTo>
                  <a:pt x="413524" y="972820"/>
                </a:lnTo>
                <a:lnTo>
                  <a:pt x="408584" y="975360"/>
                </a:lnTo>
                <a:lnTo>
                  <a:pt x="409041" y="974090"/>
                </a:lnTo>
                <a:lnTo>
                  <a:pt x="408330" y="974090"/>
                </a:lnTo>
                <a:lnTo>
                  <a:pt x="409232" y="972820"/>
                </a:lnTo>
                <a:lnTo>
                  <a:pt x="395008" y="981710"/>
                </a:lnTo>
                <a:lnTo>
                  <a:pt x="382854" y="993140"/>
                </a:lnTo>
                <a:lnTo>
                  <a:pt x="371462" y="1005840"/>
                </a:lnTo>
                <a:lnTo>
                  <a:pt x="359511" y="1018540"/>
                </a:lnTo>
                <a:lnTo>
                  <a:pt x="359003" y="1013460"/>
                </a:lnTo>
                <a:lnTo>
                  <a:pt x="353098" y="1022350"/>
                </a:lnTo>
                <a:lnTo>
                  <a:pt x="344665" y="1029855"/>
                </a:lnTo>
                <a:lnTo>
                  <a:pt x="335267" y="1037590"/>
                </a:lnTo>
                <a:lnTo>
                  <a:pt x="327190" y="1046480"/>
                </a:lnTo>
                <a:lnTo>
                  <a:pt x="326682" y="1043940"/>
                </a:lnTo>
                <a:lnTo>
                  <a:pt x="322961" y="1051560"/>
                </a:lnTo>
                <a:lnTo>
                  <a:pt x="320586" y="1049020"/>
                </a:lnTo>
                <a:lnTo>
                  <a:pt x="310680" y="1057910"/>
                </a:lnTo>
                <a:lnTo>
                  <a:pt x="306044" y="1062990"/>
                </a:lnTo>
                <a:lnTo>
                  <a:pt x="304876" y="1062990"/>
                </a:lnTo>
                <a:lnTo>
                  <a:pt x="304876" y="1064260"/>
                </a:lnTo>
                <a:lnTo>
                  <a:pt x="301409" y="1068070"/>
                </a:lnTo>
                <a:lnTo>
                  <a:pt x="292303" y="1078230"/>
                </a:lnTo>
                <a:lnTo>
                  <a:pt x="282867" y="1088390"/>
                </a:lnTo>
                <a:lnTo>
                  <a:pt x="281470" y="1084567"/>
                </a:lnTo>
                <a:lnTo>
                  <a:pt x="276453" y="1092200"/>
                </a:lnTo>
                <a:lnTo>
                  <a:pt x="270370" y="1098550"/>
                </a:lnTo>
                <a:lnTo>
                  <a:pt x="263652" y="1104900"/>
                </a:lnTo>
                <a:lnTo>
                  <a:pt x="256692" y="1111250"/>
                </a:lnTo>
                <a:lnTo>
                  <a:pt x="249961" y="1108710"/>
                </a:lnTo>
                <a:lnTo>
                  <a:pt x="247650" y="1107440"/>
                </a:lnTo>
                <a:lnTo>
                  <a:pt x="245338" y="1107440"/>
                </a:lnTo>
                <a:lnTo>
                  <a:pt x="255524" y="1096010"/>
                </a:lnTo>
                <a:lnTo>
                  <a:pt x="256667" y="1094740"/>
                </a:lnTo>
                <a:lnTo>
                  <a:pt x="257860" y="1093470"/>
                </a:lnTo>
                <a:lnTo>
                  <a:pt x="263817" y="1087120"/>
                </a:lnTo>
                <a:lnTo>
                  <a:pt x="268592" y="1082040"/>
                </a:lnTo>
                <a:lnTo>
                  <a:pt x="281127" y="1070508"/>
                </a:lnTo>
                <a:lnTo>
                  <a:pt x="288099" y="1064260"/>
                </a:lnTo>
                <a:lnTo>
                  <a:pt x="304876" y="1064260"/>
                </a:lnTo>
                <a:lnTo>
                  <a:pt x="304876" y="1062990"/>
                </a:lnTo>
                <a:lnTo>
                  <a:pt x="289521" y="1062990"/>
                </a:lnTo>
                <a:lnTo>
                  <a:pt x="293776" y="1059180"/>
                </a:lnTo>
                <a:lnTo>
                  <a:pt x="300126" y="1055370"/>
                </a:lnTo>
                <a:lnTo>
                  <a:pt x="306412" y="1050290"/>
                </a:lnTo>
                <a:lnTo>
                  <a:pt x="312686" y="1046480"/>
                </a:lnTo>
                <a:lnTo>
                  <a:pt x="312889" y="1045210"/>
                </a:lnTo>
                <a:lnTo>
                  <a:pt x="313143" y="1043940"/>
                </a:lnTo>
                <a:lnTo>
                  <a:pt x="313905" y="1043940"/>
                </a:lnTo>
                <a:lnTo>
                  <a:pt x="314617" y="1042670"/>
                </a:lnTo>
                <a:lnTo>
                  <a:pt x="315328" y="1042670"/>
                </a:lnTo>
                <a:lnTo>
                  <a:pt x="316801" y="1037590"/>
                </a:lnTo>
                <a:lnTo>
                  <a:pt x="316890" y="1036320"/>
                </a:lnTo>
                <a:lnTo>
                  <a:pt x="316979" y="1035050"/>
                </a:lnTo>
                <a:lnTo>
                  <a:pt x="317068" y="1033780"/>
                </a:lnTo>
                <a:lnTo>
                  <a:pt x="317157" y="1032510"/>
                </a:lnTo>
                <a:lnTo>
                  <a:pt x="317246" y="1031240"/>
                </a:lnTo>
                <a:lnTo>
                  <a:pt x="317576" y="1028700"/>
                </a:lnTo>
                <a:lnTo>
                  <a:pt x="318084" y="1024890"/>
                </a:lnTo>
                <a:lnTo>
                  <a:pt x="322897" y="1019810"/>
                </a:lnTo>
                <a:lnTo>
                  <a:pt x="328396" y="1017270"/>
                </a:lnTo>
                <a:lnTo>
                  <a:pt x="333870" y="1013460"/>
                </a:lnTo>
                <a:lnTo>
                  <a:pt x="338607" y="1008380"/>
                </a:lnTo>
                <a:lnTo>
                  <a:pt x="339178" y="1009650"/>
                </a:lnTo>
                <a:lnTo>
                  <a:pt x="338797" y="1010920"/>
                </a:lnTo>
                <a:lnTo>
                  <a:pt x="341617" y="1008380"/>
                </a:lnTo>
                <a:lnTo>
                  <a:pt x="343027" y="1007110"/>
                </a:lnTo>
                <a:lnTo>
                  <a:pt x="348488" y="1003300"/>
                </a:lnTo>
                <a:lnTo>
                  <a:pt x="353923" y="998220"/>
                </a:lnTo>
                <a:lnTo>
                  <a:pt x="358038" y="993140"/>
                </a:lnTo>
                <a:lnTo>
                  <a:pt x="359448" y="993140"/>
                </a:lnTo>
                <a:lnTo>
                  <a:pt x="361759" y="989330"/>
                </a:lnTo>
                <a:lnTo>
                  <a:pt x="362089" y="988060"/>
                </a:lnTo>
                <a:lnTo>
                  <a:pt x="362216" y="988060"/>
                </a:lnTo>
                <a:lnTo>
                  <a:pt x="361823" y="989330"/>
                </a:lnTo>
                <a:lnTo>
                  <a:pt x="362597" y="988060"/>
                </a:lnTo>
                <a:lnTo>
                  <a:pt x="362724" y="988060"/>
                </a:lnTo>
                <a:lnTo>
                  <a:pt x="363880" y="989330"/>
                </a:lnTo>
                <a:lnTo>
                  <a:pt x="365086" y="990587"/>
                </a:lnTo>
                <a:lnTo>
                  <a:pt x="367626" y="988060"/>
                </a:lnTo>
                <a:lnTo>
                  <a:pt x="375272" y="980440"/>
                </a:lnTo>
                <a:lnTo>
                  <a:pt x="387845" y="967740"/>
                </a:lnTo>
                <a:lnTo>
                  <a:pt x="412623" y="942340"/>
                </a:lnTo>
                <a:lnTo>
                  <a:pt x="419989" y="943610"/>
                </a:lnTo>
                <a:lnTo>
                  <a:pt x="427355" y="943610"/>
                </a:lnTo>
                <a:lnTo>
                  <a:pt x="434733" y="944880"/>
                </a:lnTo>
                <a:lnTo>
                  <a:pt x="442137" y="944880"/>
                </a:lnTo>
                <a:lnTo>
                  <a:pt x="442137" y="925830"/>
                </a:lnTo>
                <a:lnTo>
                  <a:pt x="433908" y="925830"/>
                </a:lnTo>
                <a:lnTo>
                  <a:pt x="416991" y="924560"/>
                </a:lnTo>
                <a:lnTo>
                  <a:pt x="411861" y="924560"/>
                </a:lnTo>
                <a:lnTo>
                  <a:pt x="407428" y="925830"/>
                </a:lnTo>
                <a:lnTo>
                  <a:pt x="395439" y="923290"/>
                </a:lnTo>
                <a:lnTo>
                  <a:pt x="389089" y="920750"/>
                </a:lnTo>
                <a:lnTo>
                  <a:pt x="383616" y="918565"/>
                </a:lnTo>
                <a:lnTo>
                  <a:pt x="384657" y="920750"/>
                </a:lnTo>
                <a:lnTo>
                  <a:pt x="378498" y="919480"/>
                </a:lnTo>
                <a:lnTo>
                  <a:pt x="373888" y="916940"/>
                </a:lnTo>
                <a:lnTo>
                  <a:pt x="371576" y="915670"/>
                </a:lnTo>
                <a:lnTo>
                  <a:pt x="369392" y="914895"/>
                </a:lnTo>
                <a:lnTo>
                  <a:pt x="369392" y="930910"/>
                </a:lnTo>
                <a:lnTo>
                  <a:pt x="355155" y="948690"/>
                </a:lnTo>
                <a:lnTo>
                  <a:pt x="340614" y="965200"/>
                </a:lnTo>
                <a:lnTo>
                  <a:pt x="325589" y="981710"/>
                </a:lnTo>
                <a:lnTo>
                  <a:pt x="309867" y="995680"/>
                </a:lnTo>
                <a:lnTo>
                  <a:pt x="301726" y="1003071"/>
                </a:lnTo>
                <a:lnTo>
                  <a:pt x="301726" y="1028700"/>
                </a:lnTo>
                <a:lnTo>
                  <a:pt x="300050" y="1030198"/>
                </a:lnTo>
                <a:lnTo>
                  <a:pt x="299415" y="1031240"/>
                </a:lnTo>
                <a:lnTo>
                  <a:pt x="296202" y="1035050"/>
                </a:lnTo>
                <a:lnTo>
                  <a:pt x="289928" y="1042670"/>
                </a:lnTo>
                <a:lnTo>
                  <a:pt x="290690" y="1040130"/>
                </a:lnTo>
                <a:lnTo>
                  <a:pt x="291007" y="1038860"/>
                </a:lnTo>
                <a:lnTo>
                  <a:pt x="294601" y="1035050"/>
                </a:lnTo>
                <a:lnTo>
                  <a:pt x="300050" y="1030198"/>
                </a:lnTo>
                <a:lnTo>
                  <a:pt x="300418" y="1029855"/>
                </a:lnTo>
                <a:lnTo>
                  <a:pt x="301726" y="1028700"/>
                </a:lnTo>
                <a:lnTo>
                  <a:pt x="301726" y="1003071"/>
                </a:lnTo>
                <a:lnTo>
                  <a:pt x="300062" y="1004570"/>
                </a:lnTo>
                <a:lnTo>
                  <a:pt x="290868" y="1013460"/>
                </a:lnTo>
                <a:lnTo>
                  <a:pt x="284594" y="1020762"/>
                </a:lnTo>
                <a:lnTo>
                  <a:pt x="284594" y="1050290"/>
                </a:lnTo>
                <a:lnTo>
                  <a:pt x="277139" y="1057910"/>
                </a:lnTo>
                <a:lnTo>
                  <a:pt x="272770" y="1062990"/>
                </a:lnTo>
                <a:lnTo>
                  <a:pt x="271678" y="1062990"/>
                </a:lnTo>
                <a:lnTo>
                  <a:pt x="271678" y="1064260"/>
                </a:lnTo>
                <a:lnTo>
                  <a:pt x="269506" y="1066800"/>
                </a:lnTo>
                <a:lnTo>
                  <a:pt x="261531" y="1073150"/>
                </a:lnTo>
                <a:lnTo>
                  <a:pt x="253098" y="1079500"/>
                </a:lnTo>
                <a:lnTo>
                  <a:pt x="249059" y="1082040"/>
                </a:lnTo>
                <a:lnTo>
                  <a:pt x="245237" y="1084567"/>
                </a:lnTo>
                <a:lnTo>
                  <a:pt x="241300" y="1087120"/>
                </a:lnTo>
                <a:lnTo>
                  <a:pt x="251942" y="1076960"/>
                </a:lnTo>
                <a:lnTo>
                  <a:pt x="258127" y="1071880"/>
                </a:lnTo>
                <a:lnTo>
                  <a:pt x="267462" y="1064260"/>
                </a:lnTo>
                <a:lnTo>
                  <a:pt x="271678" y="1064260"/>
                </a:lnTo>
                <a:lnTo>
                  <a:pt x="271678" y="1062990"/>
                </a:lnTo>
                <a:lnTo>
                  <a:pt x="269024" y="1062990"/>
                </a:lnTo>
                <a:lnTo>
                  <a:pt x="284594" y="1050290"/>
                </a:lnTo>
                <a:lnTo>
                  <a:pt x="284594" y="1020762"/>
                </a:lnTo>
                <a:lnTo>
                  <a:pt x="282130" y="1023620"/>
                </a:lnTo>
                <a:lnTo>
                  <a:pt x="273697" y="1033780"/>
                </a:lnTo>
                <a:lnTo>
                  <a:pt x="265620" y="1042670"/>
                </a:lnTo>
                <a:lnTo>
                  <a:pt x="257873" y="1052830"/>
                </a:lnTo>
                <a:lnTo>
                  <a:pt x="250075" y="1062990"/>
                </a:lnTo>
                <a:lnTo>
                  <a:pt x="248894" y="1062990"/>
                </a:lnTo>
                <a:lnTo>
                  <a:pt x="248894" y="1064260"/>
                </a:lnTo>
                <a:lnTo>
                  <a:pt x="241820" y="1071880"/>
                </a:lnTo>
                <a:lnTo>
                  <a:pt x="241236" y="1066800"/>
                </a:lnTo>
                <a:lnTo>
                  <a:pt x="237172" y="1073150"/>
                </a:lnTo>
                <a:lnTo>
                  <a:pt x="231343" y="1079500"/>
                </a:lnTo>
                <a:lnTo>
                  <a:pt x="224536" y="1087120"/>
                </a:lnTo>
                <a:lnTo>
                  <a:pt x="217500" y="1093470"/>
                </a:lnTo>
                <a:lnTo>
                  <a:pt x="214871" y="1092200"/>
                </a:lnTo>
                <a:lnTo>
                  <a:pt x="210578" y="1090930"/>
                </a:lnTo>
                <a:lnTo>
                  <a:pt x="213106" y="1088390"/>
                </a:lnTo>
                <a:lnTo>
                  <a:pt x="214376" y="1087120"/>
                </a:lnTo>
                <a:lnTo>
                  <a:pt x="225755" y="1075690"/>
                </a:lnTo>
                <a:lnTo>
                  <a:pt x="236677" y="1064260"/>
                </a:lnTo>
                <a:lnTo>
                  <a:pt x="248894" y="1064260"/>
                </a:lnTo>
                <a:lnTo>
                  <a:pt x="248894" y="1062990"/>
                </a:lnTo>
                <a:lnTo>
                  <a:pt x="237883" y="1062990"/>
                </a:lnTo>
                <a:lnTo>
                  <a:pt x="241528" y="1059180"/>
                </a:lnTo>
                <a:lnTo>
                  <a:pt x="274015" y="1031240"/>
                </a:lnTo>
                <a:lnTo>
                  <a:pt x="276326" y="1023620"/>
                </a:lnTo>
                <a:lnTo>
                  <a:pt x="276415" y="1022350"/>
                </a:lnTo>
                <a:lnTo>
                  <a:pt x="276504" y="1021080"/>
                </a:lnTo>
                <a:lnTo>
                  <a:pt x="276580" y="1020038"/>
                </a:lnTo>
                <a:lnTo>
                  <a:pt x="276694" y="1018540"/>
                </a:lnTo>
                <a:lnTo>
                  <a:pt x="276783" y="1017270"/>
                </a:lnTo>
                <a:lnTo>
                  <a:pt x="276872" y="1016000"/>
                </a:lnTo>
                <a:lnTo>
                  <a:pt x="276961" y="1014730"/>
                </a:lnTo>
                <a:lnTo>
                  <a:pt x="278892" y="1007110"/>
                </a:lnTo>
                <a:lnTo>
                  <a:pt x="280530" y="1007110"/>
                </a:lnTo>
                <a:lnTo>
                  <a:pt x="284327" y="1003300"/>
                </a:lnTo>
                <a:lnTo>
                  <a:pt x="296037" y="994410"/>
                </a:lnTo>
                <a:lnTo>
                  <a:pt x="301078" y="989330"/>
                </a:lnTo>
                <a:lnTo>
                  <a:pt x="301663" y="989330"/>
                </a:lnTo>
                <a:lnTo>
                  <a:pt x="301269" y="991870"/>
                </a:lnTo>
                <a:lnTo>
                  <a:pt x="303047" y="989330"/>
                </a:lnTo>
                <a:lnTo>
                  <a:pt x="305689" y="985520"/>
                </a:lnTo>
                <a:lnTo>
                  <a:pt x="311416" y="981710"/>
                </a:lnTo>
                <a:lnTo>
                  <a:pt x="317106" y="976630"/>
                </a:lnTo>
                <a:lnTo>
                  <a:pt x="321411" y="969010"/>
                </a:lnTo>
                <a:lnTo>
                  <a:pt x="322897" y="970280"/>
                </a:lnTo>
                <a:lnTo>
                  <a:pt x="323532" y="969010"/>
                </a:lnTo>
                <a:lnTo>
                  <a:pt x="326097" y="963930"/>
                </a:lnTo>
                <a:lnTo>
                  <a:pt x="328701" y="966177"/>
                </a:lnTo>
                <a:lnTo>
                  <a:pt x="330720" y="963930"/>
                </a:lnTo>
                <a:lnTo>
                  <a:pt x="362597" y="928370"/>
                </a:lnTo>
                <a:lnTo>
                  <a:pt x="363169" y="928370"/>
                </a:lnTo>
                <a:lnTo>
                  <a:pt x="363689" y="929640"/>
                </a:lnTo>
                <a:lnTo>
                  <a:pt x="365937" y="929640"/>
                </a:lnTo>
                <a:lnTo>
                  <a:pt x="367728" y="930910"/>
                </a:lnTo>
                <a:lnTo>
                  <a:pt x="369392" y="930910"/>
                </a:lnTo>
                <a:lnTo>
                  <a:pt x="369392" y="914895"/>
                </a:lnTo>
                <a:lnTo>
                  <a:pt x="364451" y="913130"/>
                </a:lnTo>
                <a:lnTo>
                  <a:pt x="356819" y="908050"/>
                </a:lnTo>
                <a:lnTo>
                  <a:pt x="352844" y="906780"/>
                </a:lnTo>
                <a:lnTo>
                  <a:pt x="357212" y="909320"/>
                </a:lnTo>
                <a:lnTo>
                  <a:pt x="361823" y="911860"/>
                </a:lnTo>
                <a:lnTo>
                  <a:pt x="366217" y="914349"/>
                </a:lnTo>
                <a:lnTo>
                  <a:pt x="368884" y="915670"/>
                </a:lnTo>
                <a:lnTo>
                  <a:pt x="360476" y="913130"/>
                </a:lnTo>
                <a:lnTo>
                  <a:pt x="349897" y="908050"/>
                </a:lnTo>
                <a:lnTo>
                  <a:pt x="347205" y="906373"/>
                </a:lnTo>
                <a:lnTo>
                  <a:pt x="347205" y="920750"/>
                </a:lnTo>
                <a:lnTo>
                  <a:pt x="321386" y="952500"/>
                </a:lnTo>
                <a:lnTo>
                  <a:pt x="293903" y="980440"/>
                </a:lnTo>
                <a:lnTo>
                  <a:pt x="271843" y="1002030"/>
                </a:lnTo>
                <a:lnTo>
                  <a:pt x="252082" y="1027430"/>
                </a:lnTo>
                <a:lnTo>
                  <a:pt x="232651" y="1054100"/>
                </a:lnTo>
                <a:lnTo>
                  <a:pt x="223443" y="1062990"/>
                </a:lnTo>
                <a:lnTo>
                  <a:pt x="222123" y="1062990"/>
                </a:lnTo>
                <a:lnTo>
                  <a:pt x="222123" y="1064260"/>
                </a:lnTo>
                <a:lnTo>
                  <a:pt x="211607" y="1074420"/>
                </a:lnTo>
                <a:lnTo>
                  <a:pt x="206476" y="1078230"/>
                </a:lnTo>
                <a:lnTo>
                  <a:pt x="201536" y="1082040"/>
                </a:lnTo>
                <a:lnTo>
                  <a:pt x="196723" y="1087120"/>
                </a:lnTo>
                <a:lnTo>
                  <a:pt x="193471" y="1084567"/>
                </a:lnTo>
                <a:lnTo>
                  <a:pt x="189852" y="1083310"/>
                </a:lnTo>
                <a:lnTo>
                  <a:pt x="184924" y="1080770"/>
                </a:lnTo>
                <a:lnTo>
                  <a:pt x="184467" y="1080770"/>
                </a:lnTo>
                <a:lnTo>
                  <a:pt x="189839" y="1084567"/>
                </a:lnTo>
                <a:lnTo>
                  <a:pt x="194665" y="1088390"/>
                </a:lnTo>
                <a:lnTo>
                  <a:pt x="194094" y="1088390"/>
                </a:lnTo>
                <a:lnTo>
                  <a:pt x="189407" y="1085850"/>
                </a:lnTo>
                <a:lnTo>
                  <a:pt x="183705" y="1083310"/>
                </a:lnTo>
                <a:lnTo>
                  <a:pt x="179527" y="1080770"/>
                </a:lnTo>
                <a:lnTo>
                  <a:pt x="185254" y="1074420"/>
                </a:lnTo>
                <a:lnTo>
                  <a:pt x="187540" y="1071880"/>
                </a:lnTo>
                <a:lnTo>
                  <a:pt x="194398" y="1064260"/>
                </a:lnTo>
                <a:lnTo>
                  <a:pt x="222123" y="1064260"/>
                </a:lnTo>
                <a:lnTo>
                  <a:pt x="222123" y="1062990"/>
                </a:lnTo>
                <a:lnTo>
                  <a:pt x="195541" y="1062990"/>
                </a:lnTo>
                <a:lnTo>
                  <a:pt x="196684" y="1061720"/>
                </a:lnTo>
                <a:lnTo>
                  <a:pt x="215239" y="1042670"/>
                </a:lnTo>
                <a:lnTo>
                  <a:pt x="231533" y="1026160"/>
                </a:lnTo>
                <a:lnTo>
                  <a:pt x="249453" y="1008380"/>
                </a:lnTo>
                <a:lnTo>
                  <a:pt x="271627" y="985520"/>
                </a:lnTo>
                <a:lnTo>
                  <a:pt x="272859" y="984250"/>
                </a:lnTo>
                <a:lnTo>
                  <a:pt x="286956" y="970280"/>
                </a:lnTo>
                <a:lnTo>
                  <a:pt x="295922" y="961390"/>
                </a:lnTo>
                <a:lnTo>
                  <a:pt x="318592" y="939800"/>
                </a:lnTo>
                <a:lnTo>
                  <a:pt x="340855" y="916940"/>
                </a:lnTo>
                <a:lnTo>
                  <a:pt x="343027" y="918210"/>
                </a:lnTo>
                <a:lnTo>
                  <a:pt x="345020" y="919480"/>
                </a:lnTo>
                <a:lnTo>
                  <a:pt x="347205" y="920750"/>
                </a:lnTo>
                <a:lnTo>
                  <a:pt x="347205" y="906373"/>
                </a:lnTo>
                <a:lnTo>
                  <a:pt x="341769" y="902970"/>
                </a:lnTo>
                <a:lnTo>
                  <a:pt x="335445" y="897890"/>
                </a:lnTo>
                <a:lnTo>
                  <a:pt x="333857" y="896620"/>
                </a:lnTo>
                <a:lnTo>
                  <a:pt x="326720" y="890270"/>
                </a:lnTo>
                <a:lnTo>
                  <a:pt x="322694" y="885875"/>
                </a:lnTo>
                <a:lnTo>
                  <a:pt x="322694" y="904240"/>
                </a:lnTo>
                <a:lnTo>
                  <a:pt x="279831" y="944880"/>
                </a:lnTo>
                <a:lnTo>
                  <a:pt x="268566" y="955179"/>
                </a:lnTo>
                <a:lnTo>
                  <a:pt x="268566" y="971550"/>
                </a:lnTo>
                <a:lnTo>
                  <a:pt x="264388" y="977900"/>
                </a:lnTo>
                <a:lnTo>
                  <a:pt x="259765" y="982853"/>
                </a:lnTo>
                <a:lnTo>
                  <a:pt x="257302" y="984250"/>
                </a:lnTo>
                <a:lnTo>
                  <a:pt x="254965" y="985520"/>
                </a:lnTo>
                <a:lnTo>
                  <a:pt x="254711" y="985520"/>
                </a:lnTo>
                <a:lnTo>
                  <a:pt x="255155" y="984250"/>
                </a:lnTo>
                <a:lnTo>
                  <a:pt x="255676" y="982878"/>
                </a:lnTo>
                <a:lnTo>
                  <a:pt x="257594" y="981710"/>
                </a:lnTo>
                <a:lnTo>
                  <a:pt x="262724" y="975360"/>
                </a:lnTo>
                <a:lnTo>
                  <a:pt x="264071" y="976630"/>
                </a:lnTo>
                <a:lnTo>
                  <a:pt x="264871" y="975360"/>
                </a:lnTo>
                <a:lnTo>
                  <a:pt x="268046" y="970280"/>
                </a:lnTo>
                <a:lnTo>
                  <a:pt x="268236" y="970280"/>
                </a:lnTo>
                <a:lnTo>
                  <a:pt x="268363" y="971550"/>
                </a:lnTo>
                <a:lnTo>
                  <a:pt x="268566" y="971550"/>
                </a:lnTo>
                <a:lnTo>
                  <a:pt x="268566" y="955179"/>
                </a:lnTo>
                <a:lnTo>
                  <a:pt x="257581" y="965200"/>
                </a:lnTo>
                <a:lnTo>
                  <a:pt x="255600" y="966711"/>
                </a:lnTo>
                <a:lnTo>
                  <a:pt x="255600" y="982929"/>
                </a:lnTo>
                <a:lnTo>
                  <a:pt x="239966" y="995680"/>
                </a:lnTo>
                <a:lnTo>
                  <a:pt x="226479" y="1010920"/>
                </a:lnTo>
                <a:lnTo>
                  <a:pt x="213791" y="1027430"/>
                </a:lnTo>
                <a:lnTo>
                  <a:pt x="200507" y="1042670"/>
                </a:lnTo>
                <a:lnTo>
                  <a:pt x="199986" y="1037590"/>
                </a:lnTo>
                <a:lnTo>
                  <a:pt x="194970" y="1045210"/>
                </a:lnTo>
                <a:lnTo>
                  <a:pt x="187769" y="1054100"/>
                </a:lnTo>
                <a:lnTo>
                  <a:pt x="179514" y="1061720"/>
                </a:lnTo>
                <a:lnTo>
                  <a:pt x="178346" y="1062990"/>
                </a:lnTo>
                <a:lnTo>
                  <a:pt x="158305" y="1062990"/>
                </a:lnTo>
                <a:lnTo>
                  <a:pt x="160134" y="1064260"/>
                </a:lnTo>
                <a:lnTo>
                  <a:pt x="177165" y="1064260"/>
                </a:lnTo>
                <a:lnTo>
                  <a:pt x="171411" y="1070508"/>
                </a:lnTo>
                <a:lnTo>
                  <a:pt x="171119" y="1070508"/>
                </a:lnTo>
                <a:lnTo>
                  <a:pt x="173888" y="1071880"/>
                </a:lnTo>
                <a:lnTo>
                  <a:pt x="171107" y="1070521"/>
                </a:lnTo>
                <a:lnTo>
                  <a:pt x="168821" y="1073150"/>
                </a:lnTo>
                <a:lnTo>
                  <a:pt x="167792" y="1074420"/>
                </a:lnTo>
                <a:lnTo>
                  <a:pt x="159296" y="1069340"/>
                </a:lnTo>
                <a:lnTo>
                  <a:pt x="156375" y="1068070"/>
                </a:lnTo>
                <a:lnTo>
                  <a:pt x="156197" y="1066800"/>
                </a:lnTo>
                <a:lnTo>
                  <a:pt x="155346" y="1066800"/>
                </a:lnTo>
                <a:lnTo>
                  <a:pt x="154774" y="1065530"/>
                </a:lnTo>
                <a:lnTo>
                  <a:pt x="155092" y="1065530"/>
                </a:lnTo>
                <a:lnTo>
                  <a:pt x="156057" y="1064260"/>
                </a:lnTo>
                <a:lnTo>
                  <a:pt x="156946" y="1064260"/>
                </a:lnTo>
                <a:lnTo>
                  <a:pt x="171030" y="1070610"/>
                </a:lnTo>
                <a:lnTo>
                  <a:pt x="170840" y="1070508"/>
                </a:lnTo>
                <a:lnTo>
                  <a:pt x="171107" y="1070508"/>
                </a:lnTo>
                <a:lnTo>
                  <a:pt x="166192" y="1068070"/>
                </a:lnTo>
                <a:lnTo>
                  <a:pt x="161950" y="1065530"/>
                </a:lnTo>
                <a:lnTo>
                  <a:pt x="158305" y="1062990"/>
                </a:lnTo>
                <a:lnTo>
                  <a:pt x="161848" y="1060450"/>
                </a:lnTo>
                <a:lnTo>
                  <a:pt x="168935" y="1055370"/>
                </a:lnTo>
                <a:lnTo>
                  <a:pt x="183184" y="1045210"/>
                </a:lnTo>
                <a:lnTo>
                  <a:pt x="208191" y="1029855"/>
                </a:lnTo>
                <a:lnTo>
                  <a:pt x="208051" y="1029855"/>
                </a:lnTo>
                <a:lnTo>
                  <a:pt x="211213" y="1022350"/>
                </a:lnTo>
                <a:lnTo>
                  <a:pt x="213207" y="1013460"/>
                </a:lnTo>
                <a:lnTo>
                  <a:pt x="216027" y="1005840"/>
                </a:lnTo>
                <a:lnTo>
                  <a:pt x="216865" y="1005840"/>
                </a:lnTo>
                <a:lnTo>
                  <a:pt x="217131" y="1006500"/>
                </a:lnTo>
                <a:lnTo>
                  <a:pt x="218109" y="1005840"/>
                </a:lnTo>
                <a:lnTo>
                  <a:pt x="221869" y="1003300"/>
                </a:lnTo>
                <a:lnTo>
                  <a:pt x="234492" y="996950"/>
                </a:lnTo>
                <a:lnTo>
                  <a:pt x="240144" y="991870"/>
                </a:lnTo>
                <a:lnTo>
                  <a:pt x="240665" y="993140"/>
                </a:lnTo>
                <a:lnTo>
                  <a:pt x="240017" y="994410"/>
                </a:lnTo>
                <a:lnTo>
                  <a:pt x="242544" y="991870"/>
                </a:lnTo>
                <a:lnTo>
                  <a:pt x="245084" y="989330"/>
                </a:lnTo>
                <a:lnTo>
                  <a:pt x="255600" y="982929"/>
                </a:lnTo>
                <a:lnTo>
                  <a:pt x="255600" y="966711"/>
                </a:lnTo>
                <a:lnTo>
                  <a:pt x="234289" y="982853"/>
                </a:lnTo>
                <a:lnTo>
                  <a:pt x="212090" y="998220"/>
                </a:lnTo>
                <a:lnTo>
                  <a:pt x="191503" y="1018540"/>
                </a:lnTo>
                <a:lnTo>
                  <a:pt x="171361" y="1038860"/>
                </a:lnTo>
                <a:lnTo>
                  <a:pt x="150672" y="1055370"/>
                </a:lnTo>
                <a:lnTo>
                  <a:pt x="159194" y="1045210"/>
                </a:lnTo>
                <a:lnTo>
                  <a:pt x="165557" y="1038860"/>
                </a:lnTo>
                <a:lnTo>
                  <a:pt x="169379" y="1035050"/>
                </a:lnTo>
                <a:lnTo>
                  <a:pt x="176123" y="1028700"/>
                </a:lnTo>
                <a:lnTo>
                  <a:pt x="180162" y="1024890"/>
                </a:lnTo>
                <a:lnTo>
                  <a:pt x="227380" y="984250"/>
                </a:lnTo>
                <a:lnTo>
                  <a:pt x="228117" y="982853"/>
                </a:lnTo>
                <a:lnTo>
                  <a:pt x="228600" y="980440"/>
                </a:lnTo>
                <a:lnTo>
                  <a:pt x="228752" y="979170"/>
                </a:lnTo>
                <a:lnTo>
                  <a:pt x="229044" y="976630"/>
                </a:lnTo>
                <a:lnTo>
                  <a:pt x="229755" y="976630"/>
                </a:lnTo>
                <a:lnTo>
                  <a:pt x="230466" y="975360"/>
                </a:lnTo>
                <a:lnTo>
                  <a:pt x="231165" y="975360"/>
                </a:lnTo>
                <a:lnTo>
                  <a:pt x="231686" y="974090"/>
                </a:lnTo>
                <a:lnTo>
                  <a:pt x="267017" y="941070"/>
                </a:lnTo>
                <a:lnTo>
                  <a:pt x="283629" y="925830"/>
                </a:lnTo>
                <a:lnTo>
                  <a:pt x="299986" y="911860"/>
                </a:lnTo>
                <a:lnTo>
                  <a:pt x="316090" y="897890"/>
                </a:lnTo>
                <a:lnTo>
                  <a:pt x="318211" y="900430"/>
                </a:lnTo>
                <a:lnTo>
                  <a:pt x="320522" y="901700"/>
                </a:lnTo>
                <a:lnTo>
                  <a:pt x="322694" y="904240"/>
                </a:lnTo>
                <a:lnTo>
                  <a:pt x="322694" y="885875"/>
                </a:lnTo>
                <a:lnTo>
                  <a:pt x="300507" y="850900"/>
                </a:lnTo>
                <a:lnTo>
                  <a:pt x="299732" y="847090"/>
                </a:lnTo>
                <a:lnTo>
                  <a:pt x="302920" y="853440"/>
                </a:lnTo>
                <a:lnTo>
                  <a:pt x="306565" y="859790"/>
                </a:lnTo>
                <a:lnTo>
                  <a:pt x="310565" y="866140"/>
                </a:lnTo>
                <a:lnTo>
                  <a:pt x="314871" y="871220"/>
                </a:lnTo>
                <a:lnTo>
                  <a:pt x="308292" y="861060"/>
                </a:lnTo>
                <a:lnTo>
                  <a:pt x="301650" y="849630"/>
                </a:lnTo>
                <a:lnTo>
                  <a:pt x="300583" y="847090"/>
                </a:lnTo>
                <a:lnTo>
                  <a:pt x="300494" y="846874"/>
                </a:lnTo>
                <a:lnTo>
                  <a:pt x="297916" y="840740"/>
                </a:lnTo>
                <a:lnTo>
                  <a:pt x="295783" y="835660"/>
                </a:lnTo>
                <a:lnTo>
                  <a:pt x="292011" y="824230"/>
                </a:lnTo>
                <a:lnTo>
                  <a:pt x="291592" y="822960"/>
                </a:lnTo>
                <a:lnTo>
                  <a:pt x="291528" y="821690"/>
                </a:lnTo>
                <a:lnTo>
                  <a:pt x="291211" y="819150"/>
                </a:lnTo>
                <a:lnTo>
                  <a:pt x="290753" y="817880"/>
                </a:lnTo>
                <a:lnTo>
                  <a:pt x="290880" y="819150"/>
                </a:lnTo>
                <a:lnTo>
                  <a:pt x="290753" y="819150"/>
                </a:lnTo>
                <a:lnTo>
                  <a:pt x="290309" y="817880"/>
                </a:lnTo>
                <a:lnTo>
                  <a:pt x="289928" y="815340"/>
                </a:lnTo>
                <a:lnTo>
                  <a:pt x="289534" y="814070"/>
                </a:lnTo>
                <a:lnTo>
                  <a:pt x="289026" y="811530"/>
                </a:lnTo>
                <a:lnTo>
                  <a:pt x="289217" y="809967"/>
                </a:lnTo>
                <a:lnTo>
                  <a:pt x="289471" y="810006"/>
                </a:lnTo>
                <a:lnTo>
                  <a:pt x="289471" y="809637"/>
                </a:lnTo>
                <a:lnTo>
                  <a:pt x="289267" y="809599"/>
                </a:lnTo>
                <a:lnTo>
                  <a:pt x="289344" y="808990"/>
                </a:lnTo>
                <a:lnTo>
                  <a:pt x="287286" y="808990"/>
                </a:lnTo>
                <a:lnTo>
                  <a:pt x="287286" y="857250"/>
                </a:lnTo>
                <a:lnTo>
                  <a:pt x="276961" y="869950"/>
                </a:lnTo>
                <a:lnTo>
                  <a:pt x="263880" y="880110"/>
                </a:lnTo>
                <a:lnTo>
                  <a:pt x="253555" y="888580"/>
                </a:lnTo>
                <a:lnTo>
                  <a:pt x="253555" y="906780"/>
                </a:lnTo>
                <a:lnTo>
                  <a:pt x="232702" y="929640"/>
                </a:lnTo>
                <a:lnTo>
                  <a:pt x="211823" y="951191"/>
                </a:lnTo>
                <a:lnTo>
                  <a:pt x="200825" y="962190"/>
                </a:lnTo>
                <a:lnTo>
                  <a:pt x="200825" y="981710"/>
                </a:lnTo>
                <a:lnTo>
                  <a:pt x="196659" y="985520"/>
                </a:lnTo>
                <a:lnTo>
                  <a:pt x="192430" y="990587"/>
                </a:lnTo>
                <a:lnTo>
                  <a:pt x="188442" y="995680"/>
                </a:lnTo>
                <a:lnTo>
                  <a:pt x="183705" y="999490"/>
                </a:lnTo>
                <a:lnTo>
                  <a:pt x="179082" y="1003300"/>
                </a:lnTo>
                <a:lnTo>
                  <a:pt x="175615" y="1008380"/>
                </a:lnTo>
                <a:lnTo>
                  <a:pt x="175044" y="1005840"/>
                </a:lnTo>
                <a:lnTo>
                  <a:pt x="173177" y="1009650"/>
                </a:lnTo>
                <a:lnTo>
                  <a:pt x="172288" y="1010920"/>
                </a:lnTo>
                <a:lnTo>
                  <a:pt x="171386" y="1010920"/>
                </a:lnTo>
                <a:lnTo>
                  <a:pt x="170421" y="1012190"/>
                </a:lnTo>
                <a:lnTo>
                  <a:pt x="169075" y="1010920"/>
                </a:lnTo>
                <a:lnTo>
                  <a:pt x="166065" y="1013460"/>
                </a:lnTo>
                <a:lnTo>
                  <a:pt x="163233" y="1016000"/>
                </a:lnTo>
                <a:lnTo>
                  <a:pt x="160477" y="1018540"/>
                </a:lnTo>
                <a:lnTo>
                  <a:pt x="152209" y="1024890"/>
                </a:lnTo>
                <a:lnTo>
                  <a:pt x="148234" y="1028700"/>
                </a:lnTo>
                <a:lnTo>
                  <a:pt x="149186" y="1023620"/>
                </a:lnTo>
                <a:lnTo>
                  <a:pt x="150088" y="1019810"/>
                </a:lnTo>
                <a:lnTo>
                  <a:pt x="151307" y="1016000"/>
                </a:lnTo>
                <a:lnTo>
                  <a:pt x="152654" y="1016000"/>
                </a:lnTo>
                <a:lnTo>
                  <a:pt x="151625" y="1017270"/>
                </a:lnTo>
                <a:lnTo>
                  <a:pt x="152920" y="1016000"/>
                </a:lnTo>
                <a:lnTo>
                  <a:pt x="156806" y="1012190"/>
                </a:lnTo>
                <a:lnTo>
                  <a:pt x="168617" y="1005840"/>
                </a:lnTo>
                <a:lnTo>
                  <a:pt x="173824" y="1000760"/>
                </a:lnTo>
                <a:lnTo>
                  <a:pt x="174396" y="1002030"/>
                </a:lnTo>
                <a:lnTo>
                  <a:pt x="173824" y="1003300"/>
                </a:lnTo>
                <a:lnTo>
                  <a:pt x="176136" y="1000760"/>
                </a:lnTo>
                <a:lnTo>
                  <a:pt x="178447" y="998220"/>
                </a:lnTo>
                <a:lnTo>
                  <a:pt x="190093" y="990587"/>
                </a:lnTo>
                <a:lnTo>
                  <a:pt x="194665" y="984250"/>
                </a:lnTo>
                <a:lnTo>
                  <a:pt x="196075" y="984250"/>
                </a:lnTo>
                <a:lnTo>
                  <a:pt x="199542" y="979170"/>
                </a:lnTo>
                <a:lnTo>
                  <a:pt x="200571" y="980440"/>
                </a:lnTo>
                <a:lnTo>
                  <a:pt x="200825" y="981710"/>
                </a:lnTo>
                <a:lnTo>
                  <a:pt x="200825" y="962190"/>
                </a:lnTo>
                <a:lnTo>
                  <a:pt x="190182" y="972820"/>
                </a:lnTo>
                <a:lnTo>
                  <a:pt x="167284" y="993140"/>
                </a:lnTo>
                <a:lnTo>
                  <a:pt x="155105" y="1000760"/>
                </a:lnTo>
                <a:lnTo>
                  <a:pt x="143700" y="1010920"/>
                </a:lnTo>
                <a:lnTo>
                  <a:pt x="132816" y="1023620"/>
                </a:lnTo>
                <a:lnTo>
                  <a:pt x="122186" y="1035050"/>
                </a:lnTo>
                <a:lnTo>
                  <a:pt x="120332" y="1035050"/>
                </a:lnTo>
                <a:lnTo>
                  <a:pt x="121348" y="1036320"/>
                </a:lnTo>
                <a:lnTo>
                  <a:pt x="120777" y="1037590"/>
                </a:lnTo>
                <a:lnTo>
                  <a:pt x="119494" y="1038860"/>
                </a:lnTo>
                <a:lnTo>
                  <a:pt x="117182" y="1036320"/>
                </a:lnTo>
                <a:lnTo>
                  <a:pt x="127355" y="1026160"/>
                </a:lnTo>
                <a:lnTo>
                  <a:pt x="140068" y="1013460"/>
                </a:lnTo>
                <a:lnTo>
                  <a:pt x="146431" y="1007110"/>
                </a:lnTo>
                <a:lnTo>
                  <a:pt x="165506" y="988060"/>
                </a:lnTo>
                <a:lnTo>
                  <a:pt x="181851" y="972820"/>
                </a:lnTo>
                <a:lnTo>
                  <a:pt x="190017" y="965200"/>
                </a:lnTo>
                <a:lnTo>
                  <a:pt x="215125" y="942340"/>
                </a:lnTo>
                <a:lnTo>
                  <a:pt x="224828" y="932180"/>
                </a:lnTo>
                <a:lnTo>
                  <a:pt x="234467" y="924560"/>
                </a:lnTo>
                <a:lnTo>
                  <a:pt x="238556" y="920750"/>
                </a:lnTo>
                <a:lnTo>
                  <a:pt x="253555" y="906780"/>
                </a:lnTo>
                <a:lnTo>
                  <a:pt x="253555" y="888580"/>
                </a:lnTo>
                <a:lnTo>
                  <a:pt x="249936" y="891540"/>
                </a:lnTo>
                <a:lnTo>
                  <a:pt x="237007" y="906780"/>
                </a:lnTo>
                <a:lnTo>
                  <a:pt x="237070" y="904240"/>
                </a:lnTo>
                <a:lnTo>
                  <a:pt x="232448" y="910590"/>
                </a:lnTo>
                <a:lnTo>
                  <a:pt x="226618" y="918210"/>
                </a:lnTo>
                <a:lnTo>
                  <a:pt x="221221" y="920750"/>
                </a:lnTo>
                <a:lnTo>
                  <a:pt x="221678" y="919480"/>
                </a:lnTo>
                <a:lnTo>
                  <a:pt x="220967" y="919480"/>
                </a:lnTo>
                <a:lnTo>
                  <a:pt x="221932" y="918210"/>
                </a:lnTo>
                <a:lnTo>
                  <a:pt x="206095" y="929640"/>
                </a:lnTo>
                <a:lnTo>
                  <a:pt x="192354" y="943610"/>
                </a:lnTo>
                <a:lnTo>
                  <a:pt x="179387" y="958850"/>
                </a:lnTo>
                <a:lnTo>
                  <a:pt x="165874" y="972820"/>
                </a:lnTo>
                <a:lnTo>
                  <a:pt x="165481" y="969010"/>
                </a:lnTo>
                <a:lnTo>
                  <a:pt x="158724" y="977900"/>
                </a:lnTo>
                <a:lnTo>
                  <a:pt x="149085" y="988060"/>
                </a:lnTo>
                <a:lnTo>
                  <a:pt x="138645" y="996950"/>
                </a:lnTo>
                <a:lnTo>
                  <a:pt x="129501" y="1007110"/>
                </a:lnTo>
                <a:lnTo>
                  <a:pt x="129044" y="1005840"/>
                </a:lnTo>
                <a:lnTo>
                  <a:pt x="124752" y="1013460"/>
                </a:lnTo>
                <a:lnTo>
                  <a:pt x="122186" y="1010920"/>
                </a:lnTo>
                <a:lnTo>
                  <a:pt x="116865" y="1016000"/>
                </a:lnTo>
                <a:lnTo>
                  <a:pt x="111988" y="1021080"/>
                </a:lnTo>
                <a:lnTo>
                  <a:pt x="107175" y="1026160"/>
                </a:lnTo>
                <a:lnTo>
                  <a:pt x="100888" y="1021080"/>
                </a:lnTo>
                <a:lnTo>
                  <a:pt x="97688" y="1017270"/>
                </a:lnTo>
                <a:lnTo>
                  <a:pt x="101422" y="1020038"/>
                </a:lnTo>
                <a:lnTo>
                  <a:pt x="99250" y="1017270"/>
                </a:lnTo>
                <a:lnTo>
                  <a:pt x="98259" y="1016000"/>
                </a:lnTo>
                <a:lnTo>
                  <a:pt x="106553" y="1008380"/>
                </a:lnTo>
                <a:lnTo>
                  <a:pt x="110693" y="1004570"/>
                </a:lnTo>
                <a:lnTo>
                  <a:pt x="112077" y="1003300"/>
                </a:lnTo>
                <a:lnTo>
                  <a:pt x="140487" y="980440"/>
                </a:lnTo>
                <a:lnTo>
                  <a:pt x="154774" y="970280"/>
                </a:lnTo>
                <a:lnTo>
                  <a:pt x="157340" y="962660"/>
                </a:lnTo>
                <a:lnTo>
                  <a:pt x="158496" y="953770"/>
                </a:lnTo>
                <a:lnTo>
                  <a:pt x="160731" y="946150"/>
                </a:lnTo>
                <a:lnTo>
                  <a:pt x="162090" y="946150"/>
                </a:lnTo>
                <a:lnTo>
                  <a:pt x="161061" y="947420"/>
                </a:lnTo>
                <a:lnTo>
                  <a:pt x="162369" y="946150"/>
                </a:lnTo>
                <a:lnTo>
                  <a:pt x="166293" y="942340"/>
                </a:lnTo>
                <a:lnTo>
                  <a:pt x="178244" y="934720"/>
                </a:lnTo>
                <a:lnTo>
                  <a:pt x="183502" y="930910"/>
                </a:lnTo>
                <a:lnTo>
                  <a:pt x="184086" y="930910"/>
                </a:lnTo>
                <a:lnTo>
                  <a:pt x="183502" y="932180"/>
                </a:lnTo>
                <a:lnTo>
                  <a:pt x="184670" y="930910"/>
                </a:lnTo>
                <a:lnTo>
                  <a:pt x="188163" y="927100"/>
                </a:lnTo>
                <a:lnTo>
                  <a:pt x="194056" y="923290"/>
                </a:lnTo>
                <a:lnTo>
                  <a:pt x="199936" y="918210"/>
                </a:lnTo>
                <a:lnTo>
                  <a:pt x="200037" y="918070"/>
                </a:lnTo>
                <a:lnTo>
                  <a:pt x="204546" y="911860"/>
                </a:lnTo>
                <a:lnTo>
                  <a:pt x="205955" y="913130"/>
                </a:lnTo>
                <a:lnTo>
                  <a:pt x="206654" y="911860"/>
                </a:lnTo>
                <a:lnTo>
                  <a:pt x="209423" y="906780"/>
                </a:lnTo>
                <a:lnTo>
                  <a:pt x="210515" y="908050"/>
                </a:lnTo>
                <a:lnTo>
                  <a:pt x="211531" y="909586"/>
                </a:lnTo>
                <a:lnTo>
                  <a:pt x="211709" y="909586"/>
                </a:lnTo>
                <a:lnTo>
                  <a:pt x="214795" y="906780"/>
                </a:lnTo>
                <a:lnTo>
                  <a:pt x="227291" y="895350"/>
                </a:lnTo>
                <a:lnTo>
                  <a:pt x="245097" y="877570"/>
                </a:lnTo>
                <a:lnTo>
                  <a:pt x="262712" y="858520"/>
                </a:lnTo>
                <a:lnTo>
                  <a:pt x="280238" y="840740"/>
                </a:lnTo>
                <a:lnTo>
                  <a:pt x="281266" y="843280"/>
                </a:lnTo>
                <a:lnTo>
                  <a:pt x="282359" y="847090"/>
                </a:lnTo>
                <a:lnTo>
                  <a:pt x="283768" y="849630"/>
                </a:lnTo>
                <a:lnTo>
                  <a:pt x="284784" y="852170"/>
                </a:lnTo>
                <a:lnTo>
                  <a:pt x="286143" y="854710"/>
                </a:lnTo>
                <a:lnTo>
                  <a:pt x="287286" y="857250"/>
                </a:lnTo>
                <a:lnTo>
                  <a:pt x="287286" y="808990"/>
                </a:lnTo>
                <a:lnTo>
                  <a:pt x="286435" y="808990"/>
                </a:lnTo>
                <a:lnTo>
                  <a:pt x="284556" y="808545"/>
                </a:lnTo>
                <a:lnTo>
                  <a:pt x="284137" y="808545"/>
                </a:lnTo>
                <a:lnTo>
                  <a:pt x="285496" y="808990"/>
                </a:lnTo>
                <a:lnTo>
                  <a:pt x="270167" y="808990"/>
                </a:lnTo>
                <a:lnTo>
                  <a:pt x="270167" y="824230"/>
                </a:lnTo>
                <a:lnTo>
                  <a:pt x="224764" y="875030"/>
                </a:lnTo>
                <a:lnTo>
                  <a:pt x="201472" y="899160"/>
                </a:lnTo>
                <a:lnTo>
                  <a:pt x="176771" y="922020"/>
                </a:lnTo>
                <a:lnTo>
                  <a:pt x="155321" y="939800"/>
                </a:lnTo>
                <a:lnTo>
                  <a:pt x="135775" y="962660"/>
                </a:lnTo>
                <a:lnTo>
                  <a:pt x="116713" y="984250"/>
                </a:lnTo>
                <a:lnTo>
                  <a:pt x="96659" y="1003300"/>
                </a:lnTo>
                <a:lnTo>
                  <a:pt x="101739" y="998220"/>
                </a:lnTo>
                <a:lnTo>
                  <a:pt x="106641" y="991870"/>
                </a:lnTo>
                <a:lnTo>
                  <a:pt x="110883" y="985520"/>
                </a:lnTo>
                <a:lnTo>
                  <a:pt x="113982" y="977900"/>
                </a:lnTo>
                <a:lnTo>
                  <a:pt x="119240" y="979170"/>
                </a:lnTo>
                <a:lnTo>
                  <a:pt x="119659" y="977900"/>
                </a:lnTo>
                <a:lnTo>
                  <a:pt x="122631" y="969010"/>
                </a:lnTo>
                <a:lnTo>
                  <a:pt x="128790" y="967740"/>
                </a:lnTo>
                <a:lnTo>
                  <a:pt x="129184" y="966470"/>
                </a:lnTo>
                <a:lnTo>
                  <a:pt x="129273" y="966177"/>
                </a:lnTo>
                <a:lnTo>
                  <a:pt x="129565" y="965200"/>
                </a:lnTo>
                <a:lnTo>
                  <a:pt x="131940" y="962660"/>
                </a:lnTo>
                <a:lnTo>
                  <a:pt x="130530" y="960120"/>
                </a:lnTo>
                <a:lnTo>
                  <a:pt x="152247" y="937260"/>
                </a:lnTo>
                <a:lnTo>
                  <a:pt x="168783" y="918070"/>
                </a:lnTo>
                <a:lnTo>
                  <a:pt x="181749" y="902970"/>
                </a:lnTo>
                <a:lnTo>
                  <a:pt x="193725" y="889000"/>
                </a:lnTo>
                <a:lnTo>
                  <a:pt x="197104" y="885190"/>
                </a:lnTo>
                <a:lnTo>
                  <a:pt x="209499" y="871220"/>
                </a:lnTo>
                <a:lnTo>
                  <a:pt x="214007" y="866140"/>
                </a:lnTo>
                <a:lnTo>
                  <a:pt x="215125" y="864870"/>
                </a:lnTo>
                <a:lnTo>
                  <a:pt x="219290" y="857250"/>
                </a:lnTo>
                <a:lnTo>
                  <a:pt x="221373" y="853440"/>
                </a:lnTo>
                <a:lnTo>
                  <a:pt x="230441" y="843280"/>
                </a:lnTo>
                <a:lnTo>
                  <a:pt x="240982" y="833120"/>
                </a:lnTo>
                <a:lnTo>
                  <a:pt x="251625" y="824230"/>
                </a:lnTo>
                <a:lnTo>
                  <a:pt x="270167" y="824230"/>
                </a:lnTo>
                <a:lnTo>
                  <a:pt x="270167" y="808990"/>
                </a:lnTo>
                <a:lnTo>
                  <a:pt x="248513" y="808990"/>
                </a:lnTo>
                <a:lnTo>
                  <a:pt x="257886" y="810260"/>
                </a:lnTo>
                <a:lnTo>
                  <a:pt x="262712" y="810260"/>
                </a:lnTo>
                <a:lnTo>
                  <a:pt x="259778" y="811530"/>
                </a:lnTo>
                <a:lnTo>
                  <a:pt x="240665" y="810260"/>
                </a:lnTo>
                <a:lnTo>
                  <a:pt x="228473" y="810260"/>
                </a:lnTo>
                <a:lnTo>
                  <a:pt x="221284" y="807897"/>
                </a:lnTo>
                <a:lnTo>
                  <a:pt x="221284" y="825500"/>
                </a:lnTo>
                <a:lnTo>
                  <a:pt x="206298" y="838238"/>
                </a:lnTo>
                <a:lnTo>
                  <a:pt x="206298" y="860107"/>
                </a:lnTo>
                <a:lnTo>
                  <a:pt x="205701" y="861060"/>
                </a:lnTo>
                <a:lnTo>
                  <a:pt x="203454" y="863600"/>
                </a:lnTo>
                <a:lnTo>
                  <a:pt x="202234" y="864870"/>
                </a:lnTo>
                <a:lnTo>
                  <a:pt x="201142" y="864870"/>
                </a:lnTo>
                <a:lnTo>
                  <a:pt x="201142" y="866140"/>
                </a:lnTo>
                <a:lnTo>
                  <a:pt x="201015" y="866140"/>
                </a:lnTo>
                <a:lnTo>
                  <a:pt x="201142" y="866140"/>
                </a:lnTo>
                <a:lnTo>
                  <a:pt x="201142" y="864870"/>
                </a:lnTo>
                <a:lnTo>
                  <a:pt x="200761" y="864870"/>
                </a:lnTo>
                <a:lnTo>
                  <a:pt x="200380" y="866140"/>
                </a:lnTo>
                <a:lnTo>
                  <a:pt x="200380" y="869950"/>
                </a:lnTo>
                <a:lnTo>
                  <a:pt x="198780" y="871220"/>
                </a:lnTo>
                <a:lnTo>
                  <a:pt x="197942" y="869950"/>
                </a:lnTo>
                <a:lnTo>
                  <a:pt x="198132" y="868680"/>
                </a:lnTo>
                <a:lnTo>
                  <a:pt x="196977" y="868680"/>
                </a:lnTo>
                <a:lnTo>
                  <a:pt x="198259" y="867410"/>
                </a:lnTo>
                <a:lnTo>
                  <a:pt x="200748" y="864870"/>
                </a:lnTo>
                <a:lnTo>
                  <a:pt x="202692" y="862330"/>
                </a:lnTo>
                <a:lnTo>
                  <a:pt x="203581" y="862330"/>
                </a:lnTo>
                <a:lnTo>
                  <a:pt x="205193" y="861060"/>
                </a:lnTo>
                <a:lnTo>
                  <a:pt x="206298" y="860107"/>
                </a:lnTo>
                <a:lnTo>
                  <a:pt x="206298" y="838238"/>
                </a:lnTo>
                <a:lnTo>
                  <a:pt x="204838" y="839470"/>
                </a:lnTo>
                <a:lnTo>
                  <a:pt x="192100" y="848753"/>
                </a:lnTo>
                <a:lnTo>
                  <a:pt x="192100" y="872490"/>
                </a:lnTo>
                <a:lnTo>
                  <a:pt x="188899" y="876300"/>
                </a:lnTo>
                <a:lnTo>
                  <a:pt x="186334" y="881380"/>
                </a:lnTo>
                <a:lnTo>
                  <a:pt x="183705" y="885190"/>
                </a:lnTo>
                <a:lnTo>
                  <a:pt x="184086" y="883920"/>
                </a:lnTo>
                <a:lnTo>
                  <a:pt x="184404" y="881380"/>
                </a:lnTo>
                <a:lnTo>
                  <a:pt x="184658" y="880110"/>
                </a:lnTo>
                <a:lnTo>
                  <a:pt x="187159" y="877570"/>
                </a:lnTo>
                <a:lnTo>
                  <a:pt x="189598" y="875030"/>
                </a:lnTo>
                <a:lnTo>
                  <a:pt x="192100" y="872490"/>
                </a:lnTo>
                <a:lnTo>
                  <a:pt x="192100" y="848753"/>
                </a:lnTo>
                <a:lnTo>
                  <a:pt x="187401" y="852170"/>
                </a:lnTo>
                <a:lnTo>
                  <a:pt x="172986" y="864311"/>
                </a:lnTo>
                <a:lnTo>
                  <a:pt x="172986" y="902970"/>
                </a:lnTo>
                <a:lnTo>
                  <a:pt x="147421" y="933450"/>
                </a:lnTo>
                <a:lnTo>
                  <a:pt x="135001" y="949960"/>
                </a:lnTo>
                <a:lnTo>
                  <a:pt x="123215" y="966470"/>
                </a:lnTo>
                <a:lnTo>
                  <a:pt x="121742" y="966470"/>
                </a:lnTo>
                <a:lnTo>
                  <a:pt x="120586" y="965200"/>
                </a:lnTo>
                <a:lnTo>
                  <a:pt x="119494" y="963930"/>
                </a:lnTo>
                <a:lnTo>
                  <a:pt x="113639" y="975360"/>
                </a:lnTo>
                <a:lnTo>
                  <a:pt x="106654" y="985520"/>
                </a:lnTo>
                <a:lnTo>
                  <a:pt x="98793" y="995680"/>
                </a:lnTo>
                <a:lnTo>
                  <a:pt x="92621" y="1002157"/>
                </a:lnTo>
                <a:lnTo>
                  <a:pt x="92621" y="1007110"/>
                </a:lnTo>
                <a:lnTo>
                  <a:pt x="91719" y="1007110"/>
                </a:lnTo>
                <a:lnTo>
                  <a:pt x="91465" y="1006094"/>
                </a:lnTo>
                <a:lnTo>
                  <a:pt x="91465" y="1007110"/>
                </a:lnTo>
                <a:lnTo>
                  <a:pt x="91071" y="1007110"/>
                </a:lnTo>
                <a:lnTo>
                  <a:pt x="90817" y="1008380"/>
                </a:lnTo>
                <a:lnTo>
                  <a:pt x="90436" y="1007110"/>
                </a:lnTo>
                <a:lnTo>
                  <a:pt x="89992" y="1007110"/>
                </a:lnTo>
                <a:lnTo>
                  <a:pt x="90373" y="1005840"/>
                </a:lnTo>
                <a:lnTo>
                  <a:pt x="91465" y="1007110"/>
                </a:lnTo>
                <a:lnTo>
                  <a:pt x="91465" y="1006094"/>
                </a:lnTo>
                <a:lnTo>
                  <a:pt x="91401" y="1005840"/>
                </a:lnTo>
                <a:lnTo>
                  <a:pt x="92430" y="1005840"/>
                </a:lnTo>
                <a:lnTo>
                  <a:pt x="92519" y="1006500"/>
                </a:lnTo>
                <a:lnTo>
                  <a:pt x="92621" y="1007110"/>
                </a:lnTo>
                <a:lnTo>
                  <a:pt x="92621" y="1002157"/>
                </a:lnTo>
                <a:lnTo>
                  <a:pt x="90309" y="1004570"/>
                </a:lnTo>
                <a:lnTo>
                  <a:pt x="89725" y="1004011"/>
                </a:lnTo>
                <a:lnTo>
                  <a:pt x="89725" y="1005840"/>
                </a:lnTo>
                <a:lnTo>
                  <a:pt x="89281" y="1005840"/>
                </a:lnTo>
                <a:lnTo>
                  <a:pt x="88188" y="1004570"/>
                </a:lnTo>
                <a:lnTo>
                  <a:pt x="87490" y="1003681"/>
                </a:lnTo>
                <a:lnTo>
                  <a:pt x="88468" y="1004570"/>
                </a:lnTo>
                <a:lnTo>
                  <a:pt x="89725" y="1005840"/>
                </a:lnTo>
                <a:lnTo>
                  <a:pt x="89725" y="1004011"/>
                </a:lnTo>
                <a:lnTo>
                  <a:pt x="86017" y="1000391"/>
                </a:lnTo>
                <a:lnTo>
                  <a:pt x="86017" y="1002118"/>
                </a:lnTo>
                <a:lnTo>
                  <a:pt x="83375" y="999490"/>
                </a:lnTo>
                <a:lnTo>
                  <a:pt x="80746" y="996950"/>
                </a:lnTo>
                <a:lnTo>
                  <a:pt x="78181" y="993140"/>
                </a:lnTo>
                <a:lnTo>
                  <a:pt x="78701" y="993140"/>
                </a:lnTo>
                <a:lnTo>
                  <a:pt x="85940" y="1002030"/>
                </a:lnTo>
                <a:lnTo>
                  <a:pt x="86017" y="1000391"/>
                </a:lnTo>
                <a:lnTo>
                  <a:pt x="82486" y="996950"/>
                </a:lnTo>
                <a:lnTo>
                  <a:pt x="80022" y="993140"/>
                </a:lnTo>
                <a:lnTo>
                  <a:pt x="79209" y="991870"/>
                </a:lnTo>
                <a:lnTo>
                  <a:pt x="99783" y="967740"/>
                </a:lnTo>
                <a:lnTo>
                  <a:pt x="103632" y="963930"/>
                </a:lnTo>
                <a:lnTo>
                  <a:pt x="117741" y="949960"/>
                </a:lnTo>
                <a:lnTo>
                  <a:pt x="122872" y="944880"/>
                </a:lnTo>
                <a:lnTo>
                  <a:pt x="147586" y="923290"/>
                </a:lnTo>
                <a:lnTo>
                  <a:pt x="172986" y="902970"/>
                </a:lnTo>
                <a:lnTo>
                  <a:pt x="172986" y="864311"/>
                </a:lnTo>
                <a:lnTo>
                  <a:pt x="170815" y="866140"/>
                </a:lnTo>
                <a:lnTo>
                  <a:pt x="156883" y="883920"/>
                </a:lnTo>
                <a:lnTo>
                  <a:pt x="156806" y="882650"/>
                </a:lnTo>
                <a:lnTo>
                  <a:pt x="156718" y="881380"/>
                </a:lnTo>
                <a:lnTo>
                  <a:pt x="156629" y="880110"/>
                </a:lnTo>
                <a:lnTo>
                  <a:pt x="153708" y="885190"/>
                </a:lnTo>
                <a:lnTo>
                  <a:pt x="148666" y="889000"/>
                </a:lnTo>
                <a:lnTo>
                  <a:pt x="145110" y="894080"/>
                </a:lnTo>
                <a:lnTo>
                  <a:pt x="146621" y="897890"/>
                </a:lnTo>
                <a:lnTo>
                  <a:pt x="140335" y="899160"/>
                </a:lnTo>
                <a:lnTo>
                  <a:pt x="130060" y="914349"/>
                </a:lnTo>
                <a:lnTo>
                  <a:pt x="129044" y="915136"/>
                </a:lnTo>
                <a:lnTo>
                  <a:pt x="116357" y="924560"/>
                </a:lnTo>
                <a:lnTo>
                  <a:pt x="101447" y="935990"/>
                </a:lnTo>
                <a:lnTo>
                  <a:pt x="87426" y="949960"/>
                </a:lnTo>
                <a:lnTo>
                  <a:pt x="87515" y="948690"/>
                </a:lnTo>
                <a:lnTo>
                  <a:pt x="87617" y="947420"/>
                </a:lnTo>
                <a:lnTo>
                  <a:pt x="82804" y="953770"/>
                </a:lnTo>
                <a:lnTo>
                  <a:pt x="76835" y="961390"/>
                </a:lnTo>
                <a:lnTo>
                  <a:pt x="71323" y="963930"/>
                </a:lnTo>
                <a:lnTo>
                  <a:pt x="71831" y="962660"/>
                </a:lnTo>
                <a:lnTo>
                  <a:pt x="71132" y="962660"/>
                </a:lnTo>
                <a:lnTo>
                  <a:pt x="72161" y="961390"/>
                </a:lnTo>
                <a:lnTo>
                  <a:pt x="68110" y="962660"/>
                </a:lnTo>
                <a:lnTo>
                  <a:pt x="64325" y="965200"/>
                </a:lnTo>
                <a:lnTo>
                  <a:pt x="60744" y="967740"/>
                </a:lnTo>
                <a:lnTo>
                  <a:pt x="60096" y="966470"/>
                </a:lnTo>
                <a:lnTo>
                  <a:pt x="59385" y="965200"/>
                </a:lnTo>
                <a:lnTo>
                  <a:pt x="58750" y="965200"/>
                </a:lnTo>
                <a:lnTo>
                  <a:pt x="69608" y="953770"/>
                </a:lnTo>
                <a:lnTo>
                  <a:pt x="99898" y="923290"/>
                </a:lnTo>
                <a:lnTo>
                  <a:pt x="120827" y="904240"/>
                </a:lnTo>
                <a:lnTo>
                  <a:pt x="142201" y="883920"/>
                </a:lnTo>
                <a:lnTo>
                  <a:pt x="158838" y="868680"/>
                </a:lnTo>
                <a:lnTo>
                  <a:pt x="164312" y="863600"/>
                </a:lnTo>
                <a:lnTo>
                  <a:pt x="175260" y="853440"/>
                </a:lnTo>
                <a:lnTo>
                  <a:pt x="179476" y="849630"/>
                </a:lnTo>
                <a:lnTo>
                  <a:pt x="207556" y="824230"/>
                </a:lnTo>
                <a:lnTo>
                  <a:pt x="212953" y="825500"/>
                </a:lnTo>
                <a:lnTo>
                  <a:pt x="221284" y="825500"/>
                </a:lnTo>
                <a:lnTo>
                  <a:pt x="221284" y="807897"/>
                </a:lnTo>
                <a:lnTo>
                  <a:pt x="220751" y="807720"/>
                </a:lnTo>
                <a:lnTo>
                  <a:pt x="215061" y="806450"/>
                </a:lnTo>
                <a:lnTo>
                  <a:pt x="234924" y="806450"/>
                </a:lnTo>
                <a:lnTo>
                  <a:pt x="248386" y="807720"/>
                </a:lnTo>
                <a:lnTo>
                  <a:pt x="261315" y="807720"/>
                </a:lnTo>
                <a:lnTo>
                  <a:pt x="251853" y="806450"/>
                </a:lnTo>
                <a:lnTo>
                  <a:pt x="237896" y="805180"/>
                </a:lnTo>
                <a:lnTo>
                  <a:pt x="219684" y="805180"/>
                </a:lnTo>
                <a:lnTo>
                  <a:pt x="197497" y="803910"/>
                </a:lnTo>
                <a:lnTo>
                  <a:pt x="208876" y="802640"/>
                </a:lnTo>
                <a:lnTo>
                  <a:pt x="199199" y="802640"/>
                </a:lnTo>
                <a:lnTo>
                  <a:pt x="191135" y="802055"/>
                </a:lnTo>
                <a:lnTo>
                  <a:pt x="191135" y="822960"/>
                </a:lnTo>
                <a:lnTo>
                  <a:pt x="184111" y="828040"/>
                </a:lnTo>
                <a:lnTo>
                  <a:pt x="177114" y="834390"/>
                </a:lnTo>
                <a:lnTo>
                  <a:pt x="170383" y="840740"/>
                </a:lnTo>
                <a:lnTo>
                  <a:pt x="164134" y="849630"/>
                </a:lnTo>
                <a:lnTo>
                  <a:pt x="164198" y="845820"/>
                </a:lnTo>
                <a:lnTo>
                  <a:pt x="159588" y="853440"/>
                </a:lnTo>
                <a:lnTo>
                  <a:pt x="153746" y="859790"/>
                </a:lnTo>
                <a:lnTo>
                  <a:pt x="148297" y="863600"/>
                </a:lnTo>
                <a:lnTo>
                  <a:pt x="148805" y="862330"/>
                </a:lnTo>
                <a:lnTo>
                  <a:pt x="148107" y="862330"/>
                </a:lnTo>
                <a:lnTo>
                  <a:pt x="149059" y="861060"/>
                </a:lnTo>
                <a:lnTo>
                  <a:pt x="135432" y="869950"/>
                </a:lnTo>
                <a:lnTo>
                  <a:pt x="123456" y="881380"/>
                </a:lnTo>
                <a:lnTo>
                  <a:pt x="101206" y="906780"/>
                </a:lnTo>
                <a:lnTo>
                  <a:pt x="103136" y="900430"/>
                </a:lnTo>
                <a:lnTo>
                  <a:pt x="104609" y="894080"/>
                </a:lnTo>
                <a:lnTo>
                  <a:pt x="106667" y="887730"/>
                </a:lnTo>
                <a:lnTo>
                  <a:pt x="108077" y="887730"/>
                </a:lnTo>
                <a:lnTo>
                  <a:pt x="106921" y="889000"/>
                </a:lnTo>
                <a:lnTo>
                  <a:pt x="108356" y="887730"/>
                </a:lnTo>
                <a:lnTo>
                  <a:pt x="112674" y="883920"/>
                </a:lnTo>
                <a:lnTo>
                  <a:pt x="125615" y="875030"/>
                </a:lnTo>
                <a:lnTo>
                  <a:pt x="131356" y="869950"/>
                </a:lnTo>
                <a:lnTo>
                  <a:pt x="131876" y="871220"/>
                </a:lnTo>
                <a:lnTo>
                  <a:pt x="131292" y="872490"/>
                </a:lnTo>
                <a:lnTo>
                  <a:pt x="133845" y="869950"/>
                </a:lnTo>
                <a:lnTo>
                  <a:pt x="136398" y="867410"/>
                </a:lnTo>
                <a:lnTo>
                  <a:pt x="149186" y="857250"/>
                </a:lnTo>
                <a:lnTo>
                  <a:pt x="154317" y="849630"/>
                </a:lnTo>
                <a:lnTo>
                  <a:pt x="155803" y="850900"/>
                </a:lnTo>
                <a:lnTo>
                  <a:pt x="156578" y="849630"/>
                </a:lnTo>
                <a:lnTo>
                  <a:pt x="159715" y="844550"/>
                </a:lnTo>
                <a:lnTo>
                  <a:pt x="160807" y="845820"/>
                </a:lnTo>
                <a:lnTo>
                  <a:pt x="162191" y="846874"/>
                </a:lnTo>
                <a:lnTo>
                  <a:pt x="164719" y="844550"/>
                </a:lnTo>
                <a:lnTo>
                  <a:pt x="179743" y="830580"/>
                </a:lnTo>
                <a:lnTo>
                  <a:pt x="185394" y="824230"/>
                </a:lnTo>
                <a:lnTo>
                  <a:pt x="186524" y="822960"/>
                </a:lnTo>
                <a:lnTo>
                  <a:pt x="191135" y="822960"/>
                </a:lnTo>
                <a:lnTo>
                  <a:pt x="191135" y="802055"/>
                </a:lnTo>
                <a:lnTo>
                  <a:pt x="181965" y="801370"/>
                </a:lnTo>
                <a:lnTo>
                  <a:pt x="198120" y="801370"/>
                </a:lnTo>
                <a:lnTo>
                  <a:pt x="207149" y="800100"/>
                </a:lnTo>
                <a:lnTo>
                  <a:pt x="210388" y="800100"/>
                </a:lnTo>
                <a:lnTo>
                  <a:pt x="192874" y="798830"/>
                </a:lnTo>
                <a:lnTo>
                  <a:pt x="210375" y="798830"/>
                </a:lnTo>
                <a:lnTo>
                  <a:pt x="209486" y="797560"/>
                </a:lnTo>
                <a:lnTo>
                  <a:pt x="206819" y="796290"/>
                </a:lnTo>
                <a:lnTo>
                  <a:pt x="218973" y="796290"/>
                </a:lnTo>
                <a:lnTo>
                  <a:pt x="208546" y="795020"/>
                </a:lnTo>
                <a:lnTo>
                  <a:pt x="174396" y="795020"/>
                </a:lnTo>
                <a:lnTo>
                  <a:pt x="180467" y="796290"/>
                </a:lnTo>
                <a:lnTo>
                  <a:pt x="186131" y="797560"/>
                </a:lnTo>
                <a:lnTo>
                  <a:pt x="186588" y="798830"/>
                </a:lnTo>
                <a:lnTo>
                  <a:pt x="177025" y="798830"/>
                </a:lnTo>
                <a:lnTo>
                  <a:pt x="164261" y="798169"/>
                </a:lnTo>
                <a:lnTo>
                  <a:pt x="164261" y="824230"/>
                </a:lnTo>
                <a:lnTo>
                  <a:pt x="154686" y="833120"/>
                </a:lnTo>
                <a:lnTo>
                  <a:pt x="144932" y="843280"/>
                </a:lnTo>
                <a:lnTo>
                  <a:pt x="134962" y="852170"/>
                </a:lnTo>
                <a:lnTo>
                  <a:pt x="104241" y="878840"/>
                </a:lnTo>
                <a:lnTo>
                  <a:pt x="85255" y="899160"/>
                </a:lnTo>
                <a:lnTo>
                  <a:pt x="71767" y="914996"/>
                </a:lnTo>
                <a:lnTo>
                  <a:pt x="71767" y="933450"/>
                </a:lnTo>
                <a:lnTo>
                  <a:pt x="66255" y="939800"/>
                </a:lnTo>
                <a:lnTo>
                  <a:pt x="60744" y="944880"/>
                </a:lnTo>
                <a:lnTo>
                  <a:pt x="56629" y="949960"/>
                </a:lnTo>
                <a:lnTo>
                  <a:pt x="56184" y="947432"/>
                </a:lnTo>
                <a:lnTo>
                  <a:pt x="63931" y="941070"/>
                </a:lnTo>
                <a:lnTo>
                  <a:pt x="65481" y="939800"/>
                </a:lnTo>
                <a:lnTo>
                  <a:pt x="71767" y="933450"/>
                </a:lnTo>
                <a:lnTo>
                  <a:pt x="71767" y="914996"/>
                </a:lnTo>
                <a:lnTo>
                  <a:pt x="66865" y="920750"/>
                </a:lnTo>
                <a:lnTo>
                  <a:pt x="56172" y="932421"/>
                </a:lnTo>
                <a:lnTo>
                  <a:pt x="56172" y="947445"/>
                </a:lnTo>
                <a:lnTo>
                  <a:pt x="54648" y="949960"/>
                </a:lnTo>
                <a:lnTo>
                  <a:pt x="54000" y="949960"/>
                </a:lnTo>
                <a:lnTo>
                  <a:pt x="53809" y="951191"/>
                </a:lnTo>
                <a:lnTo>
                  <a:pt x="53746" y="952500"/>
                </a:lnTo>
                <a:lnTo>
                  <a:pt x="53098" y="953770"/>
                </a:lnTo>
                <a:lnTo>
                  <a:pt x="52273" y="951014"/>
                </a:lnTo>
                <a:lnTo>
                  <a:pt x="52590" y="949960"/>
                </a:lnTo>
                <a:lnTo>
                  <a:pt x="53746" y="952500"/>
                </a:lnTo>
                <a:lnTo>
                  <a:pt x="53746" y="951115"/>
                </a:lnTo>
                <a:lnTo>
                  <a:pt x="53098" y="949960"/>
                </a:lnTo>
                <a:lnTo>
                  <a:pt x="56172" y="947445"/>
                </a:lnTo>
                <a:lnTo>
                  <a:pt x="56172" y="932421"/>
                </a:lnTo>
                <a:lnTo>
                  <a:pt x="48234" y="941070"/>
                </a:lnTo>
                <a:lnTo>
                  <a:pt x="44119" y="932180"/>
                </a:lnTo>
                <a:lnTo>
                  <a:pt x="42138" y="925830"/>
                </a:lnTo>
                <a:lnTo>
                  <a:pt x="40728" y="920750"/>
                </a:lnTo>
                <a:lnTo>
                  <a:pt x="55168" y="908050"/>
                </a:lnTo>
                <a:lnTo>
                  <a:pt x="71043" y="894080"/>
                </a:lnTo>
                <a:lnTo>
                  <a:pt x="124396" y="847090"/>
                </a:lnTo>
                <a:lnTo>
                  <a:pt x="151244" y="824230"/>
                </a:lnTo>
                <a:lnTo>
                  <a:pt x="164261" y="824230"/>
                </a:lnTo>
                <a:lnTo>
                  <a:pt x="164261" y="798169"/>
                </a:lnTo>
                <a:lnTo>
                  <a:pt x="152590" y="797560"/>
                </a:lnTo>
                <a:lnTo>
                  <a:pt x="152069" y="796290"/>
                </a:lnTo>
                <a:lnTo>
                  <a:pt x="159600" y="795020"/>
                </a:lnTo>
                <a:lnTo>
                  <a:pt x="166052" y="795020"/>
                </a:lnTo>
                <a:lnTo>
                  <a:pt x="162280" y="793750"/>
                </a:lnTo>
                <a:lnTo>
                  <a:pt x="136677" y="793750"/>
                </a:lnTo>
                <a:lnTo>
                  <a:pt x="137515" y="795020"/>
                </a:lnTo>
                <a:lnTo>
                  <a:pt x="149771" y="795020"/>
                </a:lnTo>
                <a:lnTo>
                  <a:pt x="142074" y="796290"/>
                </a:lnTo>
                <a:lnTo>
                  <a:pt x="131762" y="796290"/>
                </a:lnTo>
                <a:lnTo>
                  <a:pt x="126034" y="797039"/>
                </a:lnTo>
                <a:lnTo>
                  <a:pt x="126034" y="822960"/>
                </a:lnTo>
                <a:lnTo>
                  <a:pt x="122834" y="825500"/>
                </a:lnTo>
                <a:lnTo>
                  <a:pt x="120967" y="829310"/>
                </a:lnTo>
                <a:lnTo>
                  <a:pt x="124244" y="830580"/>
                </a:lnTo>
                <a:lnTo>
                  <a:pt x="117055" y="834390"/>
                </a:lnTo>
                <a:lnTo>
                  <a:pt x="104178" y="850900"/>
                </a:lnTo>
                <a:lnTo>
                  <a:pt x="87998" y="863600"/>
                </a:lnTo>
                <a:lnTo>
                  <a:pt x="70472" y="876300"/>
                </a:lnTo>
                <a:lnTo>
                  <a:pt x="53555" y="894080"/>
                </a:lnTo>
                <a:lnTo>
                  <a:pt x="53670" y="893318"/>
                </a:lnTo>
                <a:lnTo>
                  <a:pt x="53746" y="892810"/>
                </a:lnTo>
                <a:lnTo>
                  <a:pt x="53936" y="891540"/>
                </a:lnTo>
                <a:lnTo>
                  <a:pt x="49060" y="897890"/>
                </a:lnTo>
                <a:lnTo>
                  <a:pt x="43357" y="904240"/>
                </a:lnTo>
                <a:lnTo>
                  <a:pt x="37973" y="908050"/>
                </a:lnTo>
                <a:lnTo>
                  <a:pt x="37769" y="908050"/>
                </a:lnTo>
                <a:lnTo>
                  <a:pt x="37642" y="906780"/>
                </a:lnTo>
                <a:lnTo>
                  <a:pt x="37452" y="906780"/>
                </a:lnTo>
                <a:lnTo>
                  <a:pt x="35661" y="901700"/>
                </a:lnTo>
                <a:lnTo>
                  <a:pt x="34188" y="896620"/>
                </a:lnTo>
                <a:lnTo>
                  <a:pt x="32829" y="892810"/>
                </a:lnTo>
                <a:lnTo>
                  <a:pt x="39331" y="885190"/>
                </a:lnTo>
                <a:lnTo>
                  <a:pt x="42951" y="881380"/>
                </a:lnTo>
                <a:lnTo>
                  <a:pt x="45364" y="878840"/>
                </a:lnTo>
                <a:lnTo>
                  <a:pt x="50304" y="872490"/>
                </a:lnTo>
                <a:lnTo>
                  <a:pt x="52463" y="867410"/>
                </a:lnTo>
                <a:lnTo>
                  <a:pt x="53555" y="864870"/>
                </a:lnTo>
                <a:lnTo>
                  <a:pt x="62026" y="868680"/>
                </a:lnTo>
                <a:lnTo>
                  <a:pt x="64617" y="864870"/>
                </a:lnTo>
                <a:lnTo>
                  <a:pt x="65481" y="863600"/>
                </a:lnTo>
                <a:lnTo>
                  <a:pt x="71704" y="861060"/>
                </a:lnTo>
                <a:lnTo>
                  <a:pt x="76695" y="853440"/>
                </a:lnTo>
                <a:lnTo>
                  <a:pt x="83997" y="844550"/>
                </a:lnTo>
                <a:lnTo>
                  <a:pt x="86296" y="842010"/>
                </a:lnTo>
                <a:lnTo>
                  <a:pt x="92024" y="835660"/>
                </a:lnTo>
                <a:lnTo>
                  <a:pt x="94081" y="833120"/>
                </a:lnTo>
                <a:lnTo>
                  <a:pt x="99225" y="826770"/>
                </a:lnTo>
                <a:lnTo>
                  <a:pt x="101600" y="828040"/>
                </a:lnTo>
                <a:lnTo>
                  <a:pt x="102323" y="826770"/>
                </a:lnTo>
                <a:lnTo>
                  <a:pt x="103771" y="824230"/>
                </a:lnTo>
                <a:lnTo>
                  <a:pt x="106019" y="822960"/>
                </a:lnTo>
                <a:lnTo>
                  <a:pt x="126034" y="822960"/>
                </a:lnTo>
                <a:lnTo>
                  <a:pt x="126034" y="797039"/>
                </a:lnTo>
                <a:lnTo>
                  <a:pt x="112064" y="798830"/>
                </a:lnTo>
                <a:lnTo>
                  <a:pt x="70294" y="798830"/>
                </a:lnTo>
                <a:lnTo>
                  <a:pt x="49618" y="800100"/>
                </a:lnTo>
                <a:lnTo>
                  <a:pt x="43294" y="801230"/>
                </a:lnTo>
                <a:lnTo>
                  <a:pt x="43294" y="842010"/>
                </a:lnTo>
                <a:lnTo>
                  <a:pt x="38100" y="848360"/>
                </a:lnTo>
                <a:lnTo>
                  <a:pt x="27444" y="861060"/>
                </a:lnTo>
                <a:lnTo>
                  <a:pt x="32385" y="854710"/>
                </a:lnTo>
                <a:lnTo>
                  <a:pt x="37515" y="848360"/>
                </a:lnTo>
                <a:lnTo>
                  <a:pt x="43294" y="842010"/>
                </a:lnTo>
                <a:lnTo>
                  <a:pt x="43294" y="801230"/>
                </a:lnTo>
                <a:lnTo>
                  <a:pt x="42456" y="801370"/>
                </a:lnTo>
                <a:lnTo>
                  <a:pt x="40462" y="801370"/>
                </a:lnTo>
                <a:lnTo>
                  <a:pt x="40462" y="824230"/>
                </a:lnTo>
                <a:lnTo>
                  <a:pt x="36233" y="826770"/>
                </a:lnTo>
                <a:lnTo>
                  <a:pt x="32067" y="830580"/>
                </a:lnTo>
                <a:lnTo>
                  <a:pt x="28028" y="833120"/>
                </a:lnTo>
                <a:lnTo>
                  <a:pt x="28143" y="831850"/>
                </a:lnTo>
                <a:lnTo>
                  <a:pt x="28257" y="830580"/>
                </a:lnTo>
                <a:lnTo>
                  <a:pt x="28371" y="829310"/>
                </a:lnTo>
                <a:lnTo>
                  <a:pt x="28498" y="828040"/>
                </a:lnTo>
                <a:lnTo>
                  <a:pt x="28613" y="826770"/>
                </a:lnTo>
                <a:lnTo>
                  <a:pt x="28727" y="825500"/>
                </a:lnTo>
                <a:lnTo>
                  <a:pt x="31877" y="825500"/>
                </a:lnTo>
                <a:lnTo>
                  <a:pt x="38481" y="824230"/>
                </a:lnTo>
                <a:lnTo>
                  <a:pt x="40462" y="824230"/>
                </a:lnTo>
                <a:lnTo>
                  <a:pt x="40462" y="801370"/>
                </a:lnTo>
                <a:lnTo>
                  <a:pt x="37642" y="801370"/>
                </a:lnTo>
                <a:lnTo>
                  <a:pt x="32702" y="802640"/>
                </a:lnTo>
                <a:lnTo>
                  <a:pt x="27762" y="802640"/>
                </a:lnTo>
                <a:lnTo>
                  <a:pt x="22250" y="803910"/>
                </a:lnTo>
                <a:lnTo>
                  <a:pt x="14935" y="805180"/>
                </a:lnTo>
                <a:lnTo>
                  <a:pt x="9359" y="807720"/>
                </a:lnTo>
                <a:lnTo>
                  <a:pt x="6731" y="812800"/>
                </a:lnTo>
                <a:lnTo>
                  <a:pt x="6794" y="853440"/>
                </a:lnTo>
                <a:lnTo>
                  <a:pt x="6870" y="854710"/>
                </a:lnTo>
                <a:lnTo>
                  <a:pt x="7632" y="861060"/>
                </a:lnTo>
                <a:lnTo>
                  <a:pt x="8648" y="867410"/>
                </a:lnTo>
                <a:lnTo>
                  <a:pt x="6756" y="858520"/>
                </a:lnTo>
                <a:lnTo>
                  <a:pt x="6045" y="861060"/>
                </a:lnTo>
                <a:lnTo>
                  <a:pt x="6159" y="864870"/>
                </a:lnTo>
                <a:lnTo>
                  <a:pt x="6273" y="868680"/>
                </a:lnTo>
                <a:lnTo>
                  <a:pt x="6311" y="869950"/>
                </a:lnTo>
                <a:lnTo>
                  <a:pt x="6426" y="871220"/>
                </a:lnTo>
                <a:lnTo>
                  <a:pt x="6540" y="872490"/>
                </a:lnTo>
                <a:lnTo>
                  <a:pt x="6667" y="873760"/>
                </a:lnTo>
                <a:lnTo>
                  <a:pt x="6781" y="875030"/>
                </a:lnTo>
                <a:lnTo>
                  <a:pt x="6896" y="876300"/>
                </a:lnTo>
                <a:lnTo>
                  <a:pt x="7010" y="877570"/>
                </a:lnTo>
                <a:lnTo>
                  <a:pt x="7137" y="878840"/>
                </a:lnTo>
                <a:lnTo>
                  <a:pt x="7251" y="880110"/>
                </a:lnTo>
                <a:lnTo>
                  <a:pt x="7366" y="881380"/>
                </a:lnTo>
                <a:lnTo>
                  <a:pt x="6311" y="876300"/>
                </a:lnTo>
                <a:lnTo>
                  <a:pt x="4457" y="867410"/>
                </a:lnTo>
                <a:lnTo>
                  <a:pt x="2552" y="859790"/>
                </a:lnTo>
                <a:lnTo>
                  <a:pt x="1206" y="857250"/>
                </a:lnTo>
                <a:lnTo>
                  <a:pt x="0" y="857250"/>
                </a:lnTo>
                <a:lnTo>
                  <a:pt x="1562" y="868680"/>
                </a:lnTo>
                <a:lnTo>
                  <a:pt x="3568" y="876300"/>
                </a:lnTo>
                <a:lnTo>
                  <a:pt x="5168" y="878840"/>
                </a:lnTo>
                <a:lnTo>
                  <a:pt x="5511" y="876300"/>
                </a:lnTo>
                <a:lnTo>
                  <a:pt x="8267" y="890270"/>
                </a:lnTo>
                <a:lnTo>
                  <a:pt x="10414" y="897890"/>
                </a:lnTo>
                <a:lnTo>
                  <a:pt x="12687" y="904240"/>
                </a:lnTo>
                <a:lnTo>
                  <a:pt x="15836" y="915670"/>
                </a:lnTo>
                <a:lnTo>
                  <a:pt x="16903" y="920750"/>
                </a:lnTo>
                <a:lnTo>
                  <a:pt x="15227" y="919480"/>
                </a:lnTo>
                <a:lnTo>
                  <a:pt x="12903" y="914349"/>
                </a:lnTo>
                <a:lnTo>
                  <a:pt x="12090" y="914349"/>
                </a:lnTo>
                <a:lnTo>
                  <a:pt x="17005" y="927100"/>
                </a:lnTo>
                <a:lnTo>
                  <a:pt x="19443" y="932180"/>
                </a:lnTo>
                <a:lnTo>
                  <a:pt x="22123" y="935990"/>
                </a:lnTo>
                <a:lnTo>
                  <a:pt x="27762" y="949960"/>
                </a:lnTo>
                <a:lnTo>
                  <a:pt x="26873" y="948690"/>
                </a:lnTo>
                <a:lnTo>
                  <a:pt x="25717" y="946150"/>
                </a:lnTo>
                <a:lnTo>
                  <a:pt x="26225" y="948690"/>
                </a:lnTo>
                <a:lnTo>
                  <a:pt x="31508" y="960120"/>
                </a:lnTo>
                <a:lnTo>
                  <a:pt x="37033" y="970280"/>
                </a:lnTo>
                <a:lnTo>
                  <a:pt x="41884" y="977900"/>
                </a:lnTo>
                <a:lnTo>
                  <a:pt x="45148" y="981710"/>
                </a:lnTo>
                <a:lnTo>
                  <a:pt x="48488" y="989330"/>
                </a:lnTo>
                <a:lnTo>
                  <a:pt x="52654" y="995680"/>
                </a:lnTo>
                <a:lnTo>
                  <a:pt x="57251" y="1003300"/>
                </a:lnTo>
                <a:lnTo>
                  <a:pt x="61887" y="1009650"/>
                </a:lnTo>
                <a:lnTo>
                  <a:pt x="68440" y="1016000"/>
                </a:lnTo>
                <a:lnTo>
                  <a:pt x="73304" y="1022350"/>
                </a:lnTo>
                <a:lnTo>
                  <a:pt x="71005" y="1021080"/>
                </a:lnTo>
                <a:lnTo>
                  <a:pt x="82283" y="1033780"/>
                </a:lnTo>
                <a:lnTo>
                  <a:pt x="80670" y="1031240"/>
                </a:lnTo>
                <a:lnTo>
                  <a:pt x="75044" y="1023620"/>
                </a:lnTo>
                <a:lnTo>
                  <a:pt x="74650" y="1022350"/>
                </a:lnTo>
                <a:lnTo>
                  <a:pt x="74269" y="1021080"/>
                </a:lnTo>
                <a:lnTo>
                  <a:pt x="77228" y="1024890"/>
                </a:lnTo>
                <a:lnTo>
                  <a:pt x="80683" y="1027430"/>
                </a:lnTo>
                <a:lnTo>
                  <a:pt x="84340" y="1031240"/>
                </a:lnTo>
                <a:lnTo>
                  <a:pt x="96342" y="1042670"/>
                </a:lnTo>
                <a:lnTo>
                  <a:pt x="100253" y="1046480"/>
                </a:lnTo>
                <a:lnTo>
                  <a:pt x="107175" y="1054100"/>
                </a:lnTo>
                <a:lnTo>
                  <a:pt x="110642" y="1056640"/>
                </a:lnTo>
                <a:lnTo>
                  <a:pt x="113906" y="1059573"/>
                </a:lnTo>
                <a:lnTo>
                  <a:pt x="93319" y="1041400"/>
                </a:lnTo>
                <a:lnTo>
                  <a:pt x="98196" y="1049020"/>
                </a:lnTo>
                <a:lnTo>
                  <a:pt x="119189" y="1066800"/>
                </a:lnTo>
                <a:lnTo>
                  <a:pt x="131051" y="1073150"/>
                </a:lnTo>
                <a:lnTo>
                  <a:pt x="143192" y="1079500"/>
                </a:lnTo>
                <a:lnTo>
                  <a:pt x="164973" y="1093470"/>
                </a:lnTo>
                <a:lnTo>
                  <a:pt x="154432" y="1088390"/>
                </a:lnTo>
                <a:lnTo>
                  <a:pt x="151523" y="1087120"/>
                </a:lnTo>
                <a:lnTo>
                  <a:pt x="150583" y="1087120"/>
                </a:lnTo>
                <a:lnTo>
                  <a:pt x="145923" y="1085850"/>
                </a:lnTo>
                <a:lnTo>
                  <a:pt x="149250" y="1087120"/>
                </a:lnTo>
                <a:lnTo>
                  <a:pt x="158623" y="1093470"/>
                </a:lnTo>
                <a:lnTo>
                  <a:pt x="165417" y="1097280"/>
                </a:lnTo>
                <a:lnTo>
                  <a:pt x="170954" y="1099388"/>
                </a:lnTo>
                <a:lnTo>
                  <a:pt x="165798" y="1096010"/>
                </a:lnTo>
                <a:lnTo>
                  <a:pt x="176885" y="1102360"/>
                </a:lnTo>
                <a:lnTo>
                  <a:pt x="186563" y="1107440"/>
                </a:lnTo>
                <a:lnTo>
                  <a:pt x="195376" y="1112520"/>
                </a:lnTo>
                <a:lnTo>
                  <a:pt x="203911" y="1116330"/>
                </a:lnTo>
                <a:lnTo>
                  <a:pt x="219240" y="1122680"/>
                </a:lnTo>
                <a:lnTo>
                  <a:pt x="226288" y="1125220"/>
                </a:lnTo>
                <a:lnTo>
                  <a:pt x="233476" y="1126490"/>
                </a:lnTo>
                <a:lnTo>
                  <a:pt x="239890" y="1129030"/>
                </a:lnTo>
                <a:lnTo>
                  <a:pt x="244513" y="1130300"/>
                </a:lnTo>
                <a:lnTo>
                  <a:pt x="260972" y="1136650"/>
                </a:lnTo>
                <a:lnTo>
                  <a:pt x="275285" y="1141730"/>
                </a:lnTo>
                <a:lnTo>
                  <a:pt x="287324" y="1145540"/>
                </a:lnTo>
                <a:lnTo>
                  <a:pt x="296976" y="1149350"/>
                </a:lnTo>
                <a:lnTo>
                  <a:pt x="335203" y="1158240"/>
                </a:lnTo>
                <a:lnTo>
                  <a:pt x="373202" y="1164590"/>
                </a:lnTo>
                <a:lnTo>
                  <a:pt x="412013" y="1169670"/>
                </a:lnTo>
                <a:lnTo>
                  <a:pt x="452653" y="1172210"/>
                </a:lnTo>
                <a:lnTo>
                  <a:pt x="464527" y="1172210"/>
                </a:lnTo>
                <a:lnTo>
                  <a:pt x="460895" y="1170940"/>
                </a:lnTo>
                <a:lnTo>
                  <a:pt x="457555" y="1170940"/>
                </a:lnTo>
                <a:lnTo>
                  <a:pt x="474395" y="1169670"/>
                </a:lnTo>
                <a:lnTo>
                  <a:pt x="476275" y="1172210"/>
                </a:lnTo>
                <a:lnTo>
                  <a:pt x="515835" y="1172210"/>
                </a:lnTo>
                <a:lnTo>
                  <a:pt x="554761" y="1170940"/>
                </a:lnTo>
                <a:lnTo>
                  <a:pt x="563626" y="1169670"/>
                </a:lnTo>
                <a:lnTo>
                  <a:pt x="590219" y="1165860"/>
                </a:lnTo>
                <a:lnTo>
                  <a:pt x="624624" y="1159510"/>
                </a:lnTo>
                <a:lnTo>
                  <a:pt x="659765" y="1152029"/>
                </a:lnTo>
                <a:lnTo>
                  <a:pt x="657072" y="1153160"/>
                </a:lnTo>
                <a:lnTo>
                  <a:pt x="647522" y="1155700"/>
                </a:lnTo>
                <a:lnTo>
                  <a:pt x="663816" y="1151890"/>
                </a:lnTo>
                <a:lnTo>
                  <a:pt x="674674" y="1149350"/>
                </a:lnTo>
                <a:lnTo>
                  <a:pt x="687209" y="1145540"/>
                </a:lnTo>
                <a:lnTo>
                  <a:pt x="699744" y="1141730"/>
                </a:lnTo>
                <a:lnTo>
                  <a:pt x="717740" y="1134110"/>
                </a:lnTo>
                <a:lnTo>
                  <a:pt x="720737" y="1132840"/>
                </a:lnTo>
                <a:lnTo>
                  <a:pt x="723747" y="1131570"/>
                </a:lnTo>
                <a:lnTo>
                  <a:pt x="741667" y="1123950"/>
                </a:lnTo>
                <a:lnTo>
                  <a:pt x="747649" y="1121410"/>
                </a:lnTo>
                <a:lnTo>
                  <a:pt x="746366" y="1122680"/>
                </a:lnTo>
                <a:lnTo>
                  <a:pt x="748868" y="1121410"/>
                </a:lnTo>
                <a:lnTo>
                  <a:pt x="758875" y="1116330"/>
                </a:lnTo>
                <a:lnTo>
                  <a:pt x="783882" y="1103630"/>
                </a:lnTo>
                <a:lnTo>
                  <a:pt x="800938" y="1092200"/>
                </a:lnTo>
                <a:lnTo>
                  <a:pt x="804735" y="1089660"/>
                </a:lnTo>
                <a:lnTo>
                  <a:pt x="817994" y="1080770"/>
                </a:lnTo>
                <a:lnTo>
                  <a:pt x="825042" y="1074420"/>
                </a:lnTo>
                <a:lnTo>
                  <a:pt x="849020" y="1052830"/>
                </a:lnTo>
                <a:lnTo>
                  <a:pt x="877214" y="1019810"/>
                </a:lnTo>
                <a:lnTo>
                  <a:pt x="874458" y="1023620"/>
                </a:lnTo>
                <a:lnTo>
                  <a:pt x="874458" y="1024890"/>
                </a:lnTo>
                <a:lnTo>
                  <a:pt x="873493" y="1026160"/>
                </a:lnTo>
                <a:lnTo>
                  <a:pt x="876960" y="1022350"/>
                </a:lnTo>
                <a:lnTo>
                  <a:pt x="879449" y="1019810"/>
                </a:lnTo>
                <a:lnTo>
                  <a:pt x="883183" y="1016000"/>
                </a:lnTo>
                <a:lnTo>
                  <a:pt x="883272" y="1015847"/>
                </a:lnTo>
                <a:lnTo>
                  <a:pt x="901598" y="985520"/>
                </a:lnTo>
                <a:lnTo>
                  <a:pt x="902360" y="984250"/>
                </a:lnTo>
                <a:lnTo>
                  <a:pt x="903452" y="981710"/>
                </a:lnTo>
                <a:lnTo>
                  <a:pt x="905090" y="977900"/>
                </a:lnTo>
                <a:lnTo>
                  <a:pt x="912672" y="960120"/>
                </a:lnTo>
                <a:lnTo>
                  <a:pt x="916368" y="948690"/>
                </a:lnTo>
                <a:lnTo>
                  <a:pt x="918273" y="939800"/>
                </a:lnTo>
                <a:lnTo>
                  <a:pt x="922147" y="929640"/>
                </a:lnTo>
                <a:lnTo>
                  <a:pt x="926401" y="914349"/>
                </a:lnTo>
                <a:lnTo>
                  <a:pt x="927442" y="906780"/>
                </a:lnTo>
                <a:lnTo>
                  <a:pt x="928916" y="896620"/>
                </a:lnTo>
                <a:lnTo>
                  <a:pt x="929233" y="894080"/>
                </a:lnTo>
                <a:lnTo>
                  <a:pt x="929335" y="893318"/>
                </a:lnTo>
                <a:lnTo>
                  <a:pt x="929398" y="892810"/>
                </a:lnTo>
                <a:lnTo>
                  <a:pt x="929563" y="891540"/>
                </a:lnTo>
                <a:lnTo>
                  <a:pt x="931316" y="886460"/>
                </a:lnTo>
                <a:lnTo>
                  <a:pt x="932192" y="883920"/>
                </a:lnTo>
                <a:lnTo>
                  <a:pt x="932243" y="882650"/>
                </a:lnTo>
                <a:lnTo>
                  <a:pt x="932345" y="880110"/>
                </a:lnTo>
                <a:lnTo>
                  <a:pt x="932434" y="877570"/>
                </a:lnTo>
                <a:lnTo>
                  <a:pt x="932535" y="875030"/>
                </a:lnTo>
                <a:lnTo>
                  <a:pt x="932637" y="872490"/>
                </a:lnTo>
                <a:lnTo>
                  <a:pt x="933157" y="869950"/>
                </a:lnTo>
                <a:lnTo>
                  <a:pt x="933043" y="872490"/>
                </a:lnTo>
                <a:lnTo>
                  <a:pt x="932980" y="878840"/>
                </a:lnTo>
                <a:lnTo>
                  <a:pt x="933056" y="877570"/>
                </a:lnTo>
                <a:lnTo>
                  <a:pt x="933132" y="876300"/>
                </a:lnTo>
                <a:lnTo>
                  <a:pt x="933208" y="875030"/>
                </a:lnTo>
                <a:lnTo>
                  <a:pt x="933284" y="873760"/>
                </a:lnTo>
                <a:lnTo>
                  <a:pt x="933373" y="872490"/>
                </a:lnTo>
                <a:lnTo>
                  <a:pt x="933450" y="871220"/>
                </a:lnTo>
                <a:lnTo>
                  <a:pt x="933526" y="869950"/>
                </a:lnTo>
                <a:lnTo>
                  <a:pt x="933602" y="868680"/>
                </a:lnTo>
                <a:lnTo>
                  <a:pt x="933691" y="867410"/>
                </a:lnTo>
                <a:lnTo>
                  <a:pt x="933767" y="866140"/>
                </a:lnTo>
                <a:lnTo>
                  <a:pt x="933843" y="864870"/>
                </a:lnTo>
                <a:lnTo>
                  <a:pt x="933919" y="863600"/>
                </a:lnTo>
                <a:lnTo>
                  <a:pt x="933970" y="862330"/>
                </a:lnTo>
                <a:lnTo>
                  <a:pt x="934059" y="860107"/>
                </a:lnTo>
                <a:lnTo>
                  <a:pt x="934173" y="857250"/>
                </a:lnTo>
                <a:close/>
              </a:path>
            </a:pathLst>
          </a:custGeom>
          <a:solidFill>
            <a:srgbClr val="28154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5" name="object 21">
            <a:extLst>
              <a:ext uri="{FF2B5EF4-FFF2-40B4-BE49-F238E27FC236}">
                <a16:creationId xmlns:a16="http://schemas.microsoft.com/office/drawing/2014/main" id="{D0F5790D-2073-CC81-D7A6-BE2596B95D5F}"/>
              </a:ext>
            </a:extLst>
          </p:cNvPr>
          <p:cNvSpPr/>
          <p:nvPr/>
        </p:nvSpPr>
        <p:spPr>
          <a:xfrm>
            <a:off x="8069201" y="5493945"/>
            <a:ext cx="2712807" cy="438855"/>
          </a:xfrm>
          <a:custGeom>
            <a:avLst/>
            <a:gdLst/>
            <a:ahLst/>
            <a:cxnLst/>
            <a:rect l="l" t="t" r="r" b="b"/>
            <a:pathLst>
              <a:path w="4129404" h="668020">
                <a:moveTo>
                  <a:pt x="3998624" y="667839"/>
                </a:moveTo>
                <a:lnTo>
                  <a:pt x="92386" y="667839"/>
                </a:lnTo>
                <a:lnTo>
                  <a:pt x="56426" y="663704"/>
                </a:lnTo>
                <a:lnTo>
                  <a:pt x="27060" y="652427"/>
                </a:lnTo>
                <a:lnTo>
                  <a:pt x="7260" y="635700"/>
                </a:lnTo>
                <a:lnTo>
                  <a:pt x="0" y="615216"/>
                </a:lnTo>
                <a:lnTo>
                  <a:pt x="0" y="52622"/>
                </a:lnTo>
                <a:lnTo>
                  <a:pt x="7260" y="32138"/>
                </a:lnTo>
                <a:lnTo>
                  <a:pt x="27060" y="15412"/>
                </a:lnTo>
                <a:lnTo>
                  <a:pt x="56426" y="4135"/>
                </a:lnTo>
                <a:lnTo>
                  <a:pt x="92386" y="0"/>
                </a:lnTo>
                <a:lnTo>
                  <a:pt x="3998624" y="0"/>
                </a:lnTo>
                <a:lnTo>
                  <a:pt x="4041213" y="6869"/>
                </a:lnTo>
                <a:lnTo>
                  <a:pt x="4078200" y="25997"/>
                </a:lnTo>
                <a:lnTo>
                  <a:pt x="4107367" y="55164"/>
                </a:lnTo>
                <a:lnTo>
                  <a:pt x="4126494" y="92152"/>
                </a:lnTo>
                <a:lnTo>
                  <a:pt x="4128854" y="106783"/>
                </a:lnTo>
                <a:lnTo>
                  <a:pt x="4128854" y="561055"/>
                </a:lnTo>
                <a:lnTo>
                  <a:pt x="4107366" y="612676"/>
                </a:lnTo>
                <a:lnTo>
                  <a:pt x="4078198" y="641843"/>
                </a:lnTo>
                <a:lnTo>
                  <a:pt x="4041211" y="660970"/>
                </a:lnTo>
                <a:lnTo>
                  <a:pt x="3998624" y="66783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object 22">
            <a:extLst>
              <a:ext uri="{FF2B5EF4-FFF2-40B4-BE49-F238E27FC236}">
                <a16:creationId xmlns:a16="http://schemas.microsoft.com/office/drawing/2014/main" id="{66AC8E13-A0EF-6BE6-AEF1-30AD9FA05C93}"/>
              </a:ext>
            </a:extLst>
          </p:cNvPr>
          <p:cNvSpPr/>
          <p:nvPr/>
        </p:nvSpPr>
        <p:spPr>
          <a:xfrm>
            <a:off x="7687129" y="5442884"/>
            <a:ext cx="745886" cy="563170"/>
          </a:xfrm>
          <a:custGeom>
            <a:avLst/>
            <a:gdLst/>
            <a:ahLst/>
            <a:cxnLst/>
            <a:rect l="l" t="t" r="r" b="b"/>
            <a:pathLst>
              <a:path w="1135379" h="857250">
                <a:moveTo>
                  <a:pt x="592550" y="856657"/>
                </a:moveTo>
                <a:lnTo>
                  <a:pt x="34633" y="856657"/>
                </a:lnTo>
                <a:lnTo>
                  <a:pt x="33913" y="856512"/>
                </a:lnTo>
                <a:lnTo>
                  <a:pt x="16326" y="844655"/>
                </a:lnTo>
                <a:lnTo>
                  <a:pt x="4469" y="827068"/>
                </a:lnTo>
                <a:lnTo>
                  <a:pt x="0" y="805532"/>
                </a:lnTo>
                <a:lnTo>
                  <a:pt x="0" y="670035"/>
                </a:lnTo>
                <a:lnTo>
                  <a:pt x="57977" y="670035"/>
                </a:lnTo>
                <a:lnTo>
                  <a:pt x="62427" y="677684"/>
                </a:lnTo>
                <a:lnTo>
                  <a:pt x="68851" y="683683"/>
                </a:lnTo>
                <a:lnTo>
                  <a:pt x="76822" y="687600"/>
                </a:lnTo>
                <a:lnTo>
                  <a:pt x="85917" y="689001"/>
                </a:lnTo>
                <a:lnTo>
                  <a:pt x="102004" y="684344"/>
                </a:lnTo>
                <a:lnTo>
                  <a:pt x="112901" y="672237"/>
                </a:lnTo>
                <a:lnTo>
                  <a:pt x="115813" y="655476"/>
                </a:lnTo>
                <a:lnTo>
                  <a:pt x="107945" y="636856"/>
                </a:lnTo>
                <a:lnTo>
                  <a:pt x="92353" y="629495"/>
                </a:lnTo>
                <a:lnTo>
                  <a:pt x="77760" y="629947"/>
                </a:lnTo>
                <a:lnTo>
                  <a:pt x="65768" y="636589"/>
                </a:lnTo>
                <a:lnTo>
                  <a:pt x="57977" y="647796"/>
                </a:lnTo>
                <a:lnTo>
                  <a:pt x="0" y="647796"/>
                </a:lnTo>
                <a:lnTo>
                  <a:pt x="0" y="441547"/>
                </a:lnTo>
                <a:lnTo>
                  <a:pt x="57977" y="441547"/>
                </a:lnTo>
                <a:lnTo>
                  <a:pt x="62427" y="449196"/>
                </a:lnTo>
                <a:lnTo>
                  <a:pt x="68851" y="455195"/>
                </a:lnTo>
                <a:lnTo>
                  <a:pt x="76822" y="459112"/>
                </a:lnTo>
                <a:lnTo>
                  <a:pt x="85917" y="460514"/>
                </a:lnTo>
                <a:lnTo>
                  <a:pt x="102004" y="455857"/>
                </a:lnTo>
                <a:lnTo>
                  <a:pt x="112901" y="443750"/>
                </a:lnTo>
                <a:lnTo>
                  <a:pt x="115813" y="426988"/>
                </a:lnTo>
                <a:lnTo>
                  <a:pt x="107945" y="408369"/>
                </a:lnTo>
                <a:lnTo>
                  <a:pt x="92353" y="401007"/>
                </a:lnTo>
                <a:lnTo>
                  <a:pt x="77760" y="401460"/>
                </a:lnTo>
                <a:lnTo>
                  <a:pt x="65768" y="408101"/>
                </a:lnTo>
                <a:lnTo>
                  <a:pt x="57977" y="419308"/>
                </a:lnTo>
                <a:lnTo>
                  <a:pt x="0" y="419308"/>
                </a:lnTo>
                <a:lnTo>
                  <a:pt x="0" y="213059"/>
                </a:lnTo>
                <a:lnTo>
                  <a:pt x="57977" y="213059"/>
                </a:lnTo>
                <a:lnTo>
                  <a:pt x="62427" y="220709"/>
                </a:lnTo>
                <a:lnTo>
                  <a:pt x="68851" y="226708"/>
                </a:lnTo>
                <a:lnTo>
                  <a:pt x="76822" y="230624"/>
                </a:lnTo>
                <a:lnTo>
                  <a:pt x="85917" y="232026"/>
                </a:lnTo>
                <a:lnTo>
                  <a:pt x="102006" y="227368"/>
                </a:lnTo>
                <a:lnTo>
                  <a:pt x="112904" y="215259"/>
                </a:lnTo>
                <a:lnTo>
                  <a:pt x="115814" y="198495"/>
                </a:lnTo>
                <a:lnTo>
                  <a:pt x="107941" y="179872"/>
                </a:lnTo>
                <a:lnTo>
                  <a:pt x="92351" y="172519"/>
                </a:lnTo>
                <a:lnTo>
                  <a:pt x="77762" y="172974"/>
                </a:lnTo>
                <a:lnTo>
                  <a:pt x="65772" y="179615"/>
                </a:lnTo>
                <a:lnTo>
                  <a:pt x="57982" y="190820"/>
                </a:lnTo>
                <a:lnTo>
                  <a:pt x="0" y="190820"/>
                </a:lnTo>
                <a:lnTo>
                  <a:pt x="0" y="55328"/>
                </a:lnTo>
                <a:lnTo>
                  <a:pt x="4474" y="33791"/>
                </a:lnTo>
                <a:lnTo>
                  <a:pt x="16331" y="16205"/>
                </a:lnTo>
                <a:lnTo>
                  <a:pt x="33918" y="4347"/>
                </a:lnTo>
                <a:lnTo>
                  <a:pt x="55454" y="0"/>
                </a:lnTo>
                <a:lnTo>
                  <a:pt x="566283" y="0"/>
                </a:lnTo>
                <a:lnTo>
                  <a:pt x="604290" y="8988"/>
                </a:lnTo>
                <a:lnTo>
                  <a:pt x="1099772" y="361358"/>
                </a:lnTo>
                <a:lnTo>
                  <a:pt x="1126444" y="392459"/>
                </a:lnTo>
                <a:lnTo>
                  <a:pt x="1135334" y="430428"/>
                </a:lnTo>
                <a:lnTo>
                  <a:pt x="1126442" y="468399"/>
                </a:lnTo>
                <a:lnTo>
                  <a:pt x="1099767" y="499506"/>
                </a:lnTo>
                <a:lnTo>
                  <a:pt x="615572" y="845071"/>
                </a:lnTo>
                <a:lnTo>
                  <a:pt x="604287" y="851871"/>
                </a:lnTo>
                <a:lnTo>
                  <a:pt x="592550" y="856657"/>
                </a:lnTo>
                <a:close/>
              </a:path>
            </a:pathLst>
          </a:custGeom>
          <a:solidFill>
            <a:srgbClr val="AB61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object 53">
            <a:extLst>
              <a:ext uri="{FF2B5EF4-FFF2-40B4-BE49-F238E27FC236}">
                <a16:creationId xmlns:a16="http://schemas.microsoft.com/office/drawing/2014/main" id="{3CE78AAB-8EEA-6FEF-770F-A24DE52488FC}"/>
              </a:ext>
            </a:extLst>
          </p:cNvPr>
          <p:cNvSpPr txBox="1"/>
          <p:nvPr/>
        </p:nvSpPr>
        <p:spPr>
          <a:xfrm>
            <a:off x="8578630" y="5493896"/>
            <a:ext cx="2097493" cy="428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157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TRANSPORTS UN MOBILITĀTE</a:t>
            </a:r>
          </a:p>
        </p:txBody>
      </p:sp>
      <p:sp>
        <p:nvSpPr>
          <p:cNvPr id="48" name="object 55">
            <a:extLst>
              <a:ext uri="{FF2B5EF4-FFF2-40B4-BE49-F238E27FC236}">
                <a16:creationId xmlns:a16="http://schemas.microsoft.com/office/drawing/2014/main" id="{E599C6A6-D5EE-21DD-BBEB-819F54C0796C}"/>
              </a:ext>
            </a:extLst>
          </p:cNvPr>
          <p:cNvSpPr/>
          <p:nvPr/>
        </p:nvSpPr>
        <p:spPr>
          <a:xfrm>
            <a:off x="7917218" y="5498744"/>
            <a:ext cx="249880" cy="361680"/>
          </a:xfrm>
          <a:custGeom>
            <a:avLst/>
            <a:gdLst/>
            <a:ahLst/>
            <a:cxnLst/>
            <a:rect l="l" t="t" r="r" b="b"/>
            <a:pathLst>
              <a:path w="380365" h="550545">
                <a:moveTo>
                  <a:pt x="193001" y="60099"/>
                </a:moveTo>
                <a:lnTo>
                  <a:pt x="187832" y="60099"/>
                </a:lnTo>
                <a:lnTo>
                  <a:pt x="186286" y="59779"/>
                </a:lnTo>
                <a:lnTo>
                  <a:pt x="177863" y="49158"/>
                </a:lnTo>
                <a:lnTo>
                  <a:pt x="178014" y="47545"/>
                </a:lnTo>
                <a:lnTo>
                  <a:pt x="178013" y="10651"/>
                </a:lnTo>
                <a:lnTo>
                  <a:pt x="191285" y="0"/>
                </a:lnTo>
                <a:lnTo>
                  <a:pt x="192817" y="311"/>
                </a:lnTo>
                <a:lnTo>
                  <a:pt x="201458" y="51272"/>
                </a:lnTo>
                <a:lnTo>
                  <a:pt x="200238" y="54414"/>
                </a:lnTo>
                <a:lnTo>
                  <a:pt x="197706" y="57042"/>
                </a:lnTo>
                <a:lnTo>
                  <a:pt x="195465" y="59157"/>
                </a:lnTo>
                <a:lnTo>
                  <a:pt x="193001" y="60099"/>
                </a:lnTo>
                <a:close/>
              </a:path>
              <a:path w="380365" h="550545">
                <a:moveTo>
                  <a:pt x="230931" y="441736"/>
                </a:moveTo>
                <a:lnTo>
                  <a:pt x="143387" y="441736"/>
                </a:lnTo>
                <a:lnTo>
                  <a:pt x="138644" y="439196"/>
                </a:lnTo>
                <a:lnTo>
                  <a:pt x="136560" y="437926"/>
                </a:lnTo>
                <a:lnTo>
                  <a:pt x="132967" y="434116"/>
                </a:lnTo>
                <a:lnTo>
                  <a:pt x="131631" y="432846"/>
                </a:lnTo>
                <a:lnTo>
                  <a:pt x="129877" y="427766"/>
                </a:lnTo>
                <a:lnTo>
                  <a:pt x="129544" y="425226"/>
                </a:lnTo>
                <a:lnTo>
                  <a:pt x="129754" y="422686"/>
                </a:lnTo>
                <a:lnTo>
                  <a:pt x="128911" y="404906"/>
                </a:lnTo>
                <a:lnTo>
                  <a:pt x="121972" y="366806"/>
                </a:lnTo>
                <a:lnTo>
                  <a:pt x="106535" y="331246"/>
                </a:lnTo>
                <a:lnTo>
                  <a:pt x="93905" y="316006"/>
                </a:lnTo>
                <a:lnTo>
                  <a:pt x="70439" y="284256"/>
                </a:lnTo>
                <a:lnTo>
                  <a:pt x="56964" y="251236"/>
                </a:lnTo>
                <a:lnTo>
                  <a:pt x="53904" y="215676"/>
                </a:lnTo>
                <a:lnTo>
                  <a:pt x="53795" y="214406"/>
                </a:lnTo>
                <a:lnTo>
                  <a:pt x="61245" y="176306"/>
                </a:lnTo>
                <a:lnTo>
                  <a:pt x="77962" y="140746"/>
                </a:lnTo>
                <a:lnTo>
                  <a:pt x="132881" y="95026"/>
                </a:lnTo>
                <a:lnTo>
                  <a:pt x="170394" y="84866"/>
                </a:lnTo>
                <a:lnTo>
                  <a:pt x="175507" y="83596"/>
                </a:lnTo>
                <a:lnTo>
                  <a:pt x="206423" y="83596"/>
                </a:lnTo>
                <a:lnTo>
                  <a:pt x="211529" y="84866"/>
                </a:lnTo>
                <a:lnTo>
                  <a:pt x="221658" y="86136"/>
                </a:lnTo>
                <a:lnTo>
                  <a:pt x="226648" y="88676"/>
                </a:lnTo>
                <a:lnTo>
                  <a:pt x="236479" y="91216"/>
                </a:lnTo>
                <a:lnTo>
                  <a:pt x="241287" y="93756"/>
                </a:lnTo>
                <a:lnTo>
                  <a:pt x="250692" y="97566"/>
                </a:lnTo>
                <a:lnTo>
                  <a:pt x="255257" y="100106"/>
                </a:lnTo>
                <a:lnTo>
                  <a:pt x="264112" y="105186"/>
                </a:lnTo>
                <a:lnTo>
                  <a:pt x="180477" y="105186"/>
                </a:lnTo>
                <a:lnTo>
                  <a:pt x="147851" y="112806"/>
                </a:lnTo>
                <a:lnTo>
                  <a:pt x="120581" y="128046"/>
                </a:lnTo>
                <a:lnTo>
                  <a:pt x="99025" y="149636"/>
                </a:lnTo>
                <a:lnTo>
                  <a:pt x="83540" y="178846"/>
                </a:lnTo>
                <a:lnTo>
                  <a:pt x="75999" y="211866"/>
                </a:lnTo>
                <a:lnTo>
                  <a:pt x="77946" y="243616"/>
                </a:lnTo>
                <a:lnTo>
                  <a:pt x="89076" y="272826"/>
                </a:lnTo>
                <a:lnTo>
                  <a:pt x="109082" y="299496"/>
                </a:lnTo>
                <a:lnTo>
                  <a:pt x="112539" y="303306"/>
                </a:lnTo>
                <a:lnTo>
                  <a:pt x="116137" y="307116"/>
                </a:lnTo>
                <a:lnTo>
                  <a:pt x="119312" y="310926"/>
                </a:lnTo>
                <a:lnTo>
                  <a:pt x="139711" y="349026"/>
                </a:lnTo>
                <a:lnTo>
                  <a:pt x="149228" y="390936"/>
                </a:lnTo>
                <a:lnTo>
                  <a:pt x="151216" y="409986"/>
                </a:lnTo>
                <a:lnTo>
                  <a:pt x="151337" y="411256"/>
                </a:lnTo>
                <a:lnTo>
                  <a:pt x="151972" y="418876"/>
                </a:lnTo>
                <a:lnTo>
                  <a:pt x="250133" y="418876"/>
                </a:lnTo>
                <a:lnTo>
                  <a:pt x="249840" y="422686"/>
                </a:lnTo>
                <a:lnTo>
                  <a:pt x="248136" y="430306"/>
                </a:lnTo>
                <a:lnTo>
                  <a:pt x="244513" y="436656"/>
                </a:lnTo>
                <a:lnTo>
                  <a:pt x="238827" y="440466"/>
                </a:lnTo>
                <a:lnTo>
                  <a:pt x="230931" y="441736"/>
                </a:lnTo>
                <a:close/>
              </a:path>
              <a:path w="380365" h="550545">
                <a:moveTo>
                  <a:pt x="50308" y="143286"/>
                </a:moveTo>
                <a:lnTo>
                  <a:pt x="39020" y="143286"/>
                </a:lnTo>
                <a:lnTo>
                  <a:pt x="30172" y="138206"/>
                </a:lnTo>
                <a:lnTo>
                  <a:pt x="1096" y="116616"/>
                </a:lnTo>
                <a:lnTo>
                  <a:pt x="426" y="116616"/>
                </a:lnTo>
                <a:lnTo>
                  <a:pt x="362" y="110266"/>
                </a:lnTo>
                <a:lnTo>
                  <a:pt x="2456" y="106456"/>
                </a:lnTo>
                <a:lnTo>
                  <a:pt x="6705" y="103916"/>
                </a:lnTo>
                <a:lnTo>
                  <a:pt x="10196" y="101376"/>
                </a:lnTo>
                <a:lnTo>
                  <a:pt x="13701" y="101376"/>
                </a:lnTo>
                <a:lnTo>
                  <a:pt x="17218" y="103916"/>
                </a:lnTo>
                <a:lnTo>
                  <a:pt x="25949" y="108996"/>
                </a:lnTo>
                <a:lnTo>
                  <a:pt x="34484" y="112806"/>
                </a:lnTo>
                <a:lnTo>
                  <a:pt x="42677" y="117886"/>
                </a:lnTo>
                <a:lnTo>
                  <a:pt x="50379" y="122966"/>
                </a:lnTo>
                <a:lnTo>
                  <a:pt x="52926" y="124236"/>
                </a:lnTo>
                <a:lnTo>
                  <a:pt x="54568" y="126776"/>
                </a:lnTo>
                <a:lnTo>
                  <a:pt x="56041" y="131856"/>
                </a:lnTo>
                <a:lnTo>
                  <a:pt x="55917" y="133126"/>
                </a:lnTo>
                <a:lnTo>
                  <a:pt x="55793" y="134396"/>
                </a:lnTo>
                <a:lnTo>
                  <a:pt x="55669" y="135666"/>
                </a:lnTo>
                <a:lnTo>
                  <a:pt x="54189" y="138206"/>
                </a:lnTo>
                <a:lnTo>
                  <a:pt x="52659" y="140746"/>
                </a:lnTo>
                <a:lnTo>
                  <a:pt x="50308" y="143286"/>
                </a:lnTo>
                <a:close/>
              </a:path>
              <a:path w="380365" h="550545">
                <a:moveTo>
                  <a:pt x="337527" y="144556"/>
                </a:moveTo>
                <a:lnTo>
                  <a:pt x="330826" y="144556"/>
                </a:lnTo>
                <a:lnTo>
                  <a:pt x="327486" y="142016"/>
                </a:lnTo>
                <a:lnTo>
                  <a:pt x="325334" y="138206"/>
                </a:lnTo>
                <a:lnTo>
                  <a:pt x="323754" y="135666"/>
                </a:lnTo>
                <a:lnTo>
                  <a:pt x="323640" y="134396"/>
                </a:lnTo>
                <a:lnTo>
                  <a:pt x="323526" y="133126"/>
                </a:lnTo>
                <a:lnTo>
                  <a:pt x="323412" y="131856"/>
                </a:lnTo>
                <a:lnTo>
                  <a:pt x="325205" y="125506"/>
                </a:lnTo>
                <a:lnTo>
                  <a:pt x="327076" y="124236"/>
                </a:lnTo>
                <a:lnTo>
                  <a:pt x="329921" y="121696"/>
                </a:lnTo>
                <a:lnTo>
                  <a:pt x="337606" y="117886"/>
                </a:lnTo>
                <a:lnTo>
                  <a:pt x="345310" y="112806"/>
                </a:lnTo>
                <a:lnTo>
                  <a:pt x="353029" y="108996"/>
                </a:lnTo>
                <a:lnTo>
                  <a:pt x="360753" y="103916"/>
                </a:lnTo>
                <a:lnTo>
                  <a:pt x="364686" y="101376"/>
                </a:lnTo>
                <a:lnTo>
                  <a:pt x="368708" y="101376"/>
                </a:lnTo>
                <a:lnTo>
                  <a:pt x="372818" y="103916"/>
                </a:lnTo>
                <a:lnTo>
                  <a:pt x="377037" y="106456"/>
                </a:lnTo>
                <a:lnTo>
                  <a:pt x="379342" y="108996"/>
                </a:lnTo>
                <a:lnTo>
                  <a:pt x="379440" y="110266"/>
                </a:lnTo>
                <a:lnTo>
                  <a:pt x="379537" y="111536"/>
                </a:lnTo>
                <a:lnTo>
                  <a:pt x="379635" y="112806"/>
                </a:lnTo>
                <a:lnTo>
                  <a:pt x="379733" y="114076"/>
                </a:lnTo>
                <a:lnTo>
                  <a:pt x="379937" y="115346"/>
                </a:lnTo>
                <a:lnTo>
                  <a:pt x="379027" y="116616"/>
                </a:lnTo>
                <a:lnTo>
                  <a:pt x="378173" y="117886"/>
                </a:lnTo>
                <a:lnTo>
                  <a:pt x="377750" y="119156"/>
                </a:lnTo>
                <a:lnTo>
                  <a:pt x="376582" y="120426"/>
                </a:lnTo>
                <a:lnTo>
                  <a:pt x="375009" y="122966"/>
                </a:lnTo>
                <a:lnTo>
                  <a:pt x="365095" y="129316"/>
                </a:lnTo>
                <a:lnTo>
                  <a:pt x="357120" y="133126"/>
                </a:lnTo>
                <a:lnTo>
                  <a:pt x="349198" y="138206"/>
                </a:lnTo>
                <a:lnTo>
                  <a:pt x="341421" y="142016"/>
                </a:lnTo>
                <a:lnTo>
                  <a:pt x="339550" y="143286"/>
                </a:lnTo>
                <a:lnTo>
                  <a:pt x="337527" y="144556"/>
                </a:lnTo>
                <a:close/>
              </a:path>
              <a:path w="380365" h="550545">
                <a:moveTo>
                  <a:pt x="250133" y="418876"/>
                </a:moveTo>
                <a:lnTo>
                  <a:pt x="227685" y="418876"/>
                </a:lnTo>
                <a:lnTo>
                  <a:pt x="227897" y="416336"/>
                </a:lnTo>
                <a:lnTo>
                  <a:pt x="227897" y="413796"/>
                </a:lnTo>
                <a:lnTo>
                  <a:pt x="229624" y="401096"/>
                </a:lnTo>
                <a:lnTo>
                  <a:pt x="230957" y="389666"/>
                </a:lnTo>
                <a:lnTo>
                  <a:pt x="232486" y="379506"/>
                </a:lnTo>
                <a:lnTo>
                  <a:pt x="248011" y="329976"/>
                </a:lnTo>
                <a:lnTo>
                  <a:pt x="279727" y="289336"/>
                </a:lnTo>
                <a:lnTo>
                  <a:pt x="285703" y="281716"/>
                </a:lnTo>
                <a:lnTo>
                  <a:pt x="290769" y="272826"/>
                </a:lnTo>
                <a:lnTo>
                  <a:pt x="294925" y="262666"/>
                </a:lnTo>
                <a:lnTo>
                  <a:pt x="303472" y="215676"/>
                </a:lnTo>
                <a:lnTo>
                  <a:pt x="292823" y="171226"/>
                </a:lnTo>
                <a:lnTo>
                  <a:pt x="266455" y="134396"/>
                </a:lnTo>
                <a:lnTo>
                  <a:pt x="227847" y="111536"/>
                </a:lnTo>
                <a:lnTo>
                  <a:pt x="180477" y="105186"/>
                </a:lnTo>
                <a:lnTo>
                  <a:pt x="264112" y="105186"/>
                </a:lnTo>
                <a:lnTo>
                  <a:pt x="297927" y="136936"/>
                </a:lnTo>
                <a:lnTo>
                  <a:pt x="309101" y="154716"/>
                </a:lnTo>
                <a:lnTo>
                  <a:pt x="313671" y="163606"/>
                </a:lnTo>
                <a:lnTo>
                  <a:pt x="325050" y="208056"/>
                </a:lnTo>
                <a:lnTo>
                  <a:pt x="325361" y="224566"/>
                </a:lnTo>
                <a:lnTo>
                  <a:pt x="325072" y="229646"/>
                </a:lnTo>
                <a:lnTo>
                  <a:pt x="316471" y="267746"/>
                </a:lnTo>
                <a:lnTo>
                  <a:pt x="292770" y="308386"/>
                </a:lnTo>
                <a:lnTo>
                  <a:pt x="284765" y="316006"/>
                </a:lnTo>
                <a:lnTo>
                  <a:pt x="274151" y="328706"/>
                </a:lnTo>
                <a:lnTo>
                  <a:pt x="255837" y="374426"/>
                </a:lnTo>
                <a:lnTo>
                  <a:pt x="250817" y="409986"/>
                </a:lnTo>
                <a:lnTo>
                  <a:pt x="250133" y="418876"/>
                </a:lnTo>
                <a:close/>
              </a:path>
              <a:path w="380365" h="550545">
                <a:moveTo>
                  <a:pt x="46140" y="144556"/>
                </a:moveTo>
                <a:lnTo>
                  <a:pt x="42279" y="144556"/>
                </a:lnTo>
                <a:lnTo>
                  <a:pt x="40588" y="143286"/>
                </a:lnTo>
                <a:lnTo>
                  <a:pt x="47134" y="143286"/>
                </a:lnTo>
                <a:lnTo>
                  <a:pt x="46140" y="144556"/>
                </a:lnTo>
                <a:close/>
              </a:path>
              <a:path w="380365" h="550545">
                <a:moveTo>
                  <a:pt x="15276" y="331246"/>
                </a:moveTo>
                <a:lnTo>
                  <a:pt x="7389" y="331246"/>
                </a:lnTo>
                <a:lnTo>
                  <a:pt x="4073" y="329976"/>
                </a:lnTo>
                <a:lnTo>
                  <a:pt x="1978" y="326166"/>
                </a:lnTo>
                <a:lnTo>
                  <a:pt x="455" y="323626"/>
                </a:lnTo>
                <a:lnTo>
                  <a:pt x="0" y="319816"/>
                </a:lnTo>
                <a:lnTo>
                  <a:pt x="1226" y="314736"/>
                </a:lnTo>
                <a:lnTo>
                  <a:pt x="2739" y="312196"/>
                </a:lnTo>
                <a:lnTo>
                  <a:pt x="5153" y="310926"/>
                </a:lnTo>
                <a:lnTo>
                  <a:pt x="12215" y="307116"/>
                </a:lnTo>
                <a:lnTo>
                  <a:pt x="19317" y="302036"/>
                </a:lnTo>
                <a:lnTo>
                  <a:pt x="39366" y="290606"/>
                </a:lnTo>
                <a:lnTo>
                  <a:pt x="40381" y="290606"/>
                </a:lnTo>
                <a:lnTo>
                  <a:pt x="41463" y="289336"/>
                </a:lnTo>
                <a:lnTo>
                  <a:pt x="46429" y="289336"/>
                </a:lnTo>
                <a:lnTo>
                  <a:pt x="48721" y="290606"/>
                </a:lnTo>
                <a:lnTo>
                  <a:pt x="52809" y="293146"/>
                </a:lnTo>
                <a:lnTo>
                  <a:pt x="54185" y="295686"/>
                </a:lnTo>
                <a:lnTo>
                  <a:pt x="54895" y="298226"/>
                </a:lnTo>
                <a:lnTo>
                  <a:pt x="55873" y="300766"/>
                </a:lnTo>
                <a:lnTo>
                  <a:pt x="55969" y="303306"/>
                </a:lnTo>
                <a:lnTo>
                  <a:pt x="54396" y="307116"/>
                </a:lnTo>
                <a:lnTo>
                  <a:pt x="52913" y="309656"/>
                </a:lnTo>
                <a:lnTo>
                  <a:pt x="41858" y="316006"/>
                </a:lnTo>
                <a:lnTo>
                  <a:pt x="33287" y="321086"/>
                </a:lnTo>
                <a:lnTo>
                  <a:pt x="24955" y="326166"/>
                </a:lnTo>
                <a:lnTo>
                  <a:pt x="16795" y="329976"/>
                </a:lnTo>
                <a:lnTo>
                  <a:pt x="15276" y="331246"/>
                </a:lnTo>
                <a:close/>
              </a:path>
              <a:path w="380365" h="550545">
                <a:moveTo>
                  <a:pt x="371988" y="331246"/>
                </a:moveTo>
                <a:lnTo>
                  <a:pt x="363006" y="331246"/>
                </a:lnTo>
                <a:lnTo>
                  <a:pt x="361642" y="329976"/>
                </a:lnTo>
                <a:lnTo>
                  <a:pt x="360330" y="329976"/>
                </a:lnTo>
                <a:lnTo>
                  <a:pt x="330697" y="312196"/>
                </a:lnTo>
                <a:lnTo>
                  <a:pt x="329228" y="310926"/>
                </a:lnTo>
                <a:lnTo>
                  <a:pt x="327957" y="310926"/>
                </a:lnTo>
                <a:lnTo>
                  <a:pt x="325811" y="308386"/>
                </a:lnTo>
                <a:lnTo>
                  <a:pt x="325022" y="307116"/>
                </a:lnTo>
                <a:lnTo>
                  <a:pt x="324010" y="303306"/>
                </a:lnTo>
                <a:lnTo>
                  <a:pt x="324112" y="298226"/>
                </a:lnTo>
                <a:lnTo>
                  <a:pt x="324567" y="296956"/>
                </a:lnTo>
                <a:lnTo>
                  <a:pt x="326813" y="293146"/>
                </a:lnTo>
                <a:lnTo>
                  <a:pt x="329071" y="290606"/>
                </a:lnTo>
                <a:lnTo>
                  <a:pt x="332108" y="290606"/>
                </a:lnTo>
                <a:lnTo>
                  <a:pt x="335727" y="289336"/>
                </a:lnTo>
                <a:lnTo>
                  <a:pt x="339113" y="289336"/>
                </a:lnTo>
                <a:lnTo>
                  <a:pt x="342268" y="291876"/>
                </a:lnTo>
                <a:lnTo>
                  <a:pt x="349972" y="296956"/>
                </a:lnTo>
                <a:lnTo>
                  <a:pt x="373030" y="309656"/>
                </a:lnTo>
                <a:lnTo>
                  <a:pt x="375403" y="310926"/>
                </a:lnTo>
                <a:lnTo>
                  <a:pt x="377100" y="313466"/>
                </a:lnTo>
                <a:lnTo>
                  <a:pt x="379143" y="318546"/>
                </a:lnTo>
                <a:lnTo>
                  <a:pt x="379257" y="321086"/>
                </a:lnTo>
                <a:lnTo>
                  <a:pt x="378463" y="323626"/>
                </a:lnTo>
                <a:lnTo>
                  <a:pt x="377780" y="326166"/>
                </a:lnTo>
                <a:lnTo>
                  <a:pt x="371988" y="331246"/>
                </a:lnTo>
                <a:close/>
              </a:path>
              <a:path w="380365" h="550545">
                <a:moveTo>
                  <a:pt x="228001" y="550158"/>
                </a:moveTo>
                <a:lnTo>
                  <a:pt x="152339" y="550158"/>
                </a:lnTo>
                <a:lnTo>
                  <a:pt x="148646" y="549416"/>
                </a:lnTo>
                <a:lnTo>
                  <a:pt x="127214" y="524897"/>
                </a:lnTo>
                <a:lnTo>
                  <a:pt x="127214" y="474934"/>
                </a:lnTo>
                <a:lnTo>
                  <a:pt x="152367" y="449669"/>
                </a:lnTo>
                <a:lnTo>
                  <a:pt x="227974" y="449669"/>
                </a:lnTo>
                <a:lnTo>
                  <a:pt x="251674" y="469440"/>
                </a:lnTo>
                <a:lnTo>
                  <a:pt x="153640" y="469440"/>
                </a:lnTo>
                <a:lnTo>
                  <a:pt x="151444" y="470352"/>
                </a:lnTo>
                <a:lnTo>
                  <a:pt x="147806" y="474007"/>
                </a:lnTo>
                <a:lnTo>
                  <a:pt x="146897" y="476213"/>
                </a:lnTo>
                <a:lnTo>
                  <a:pt x="146897" y="523607"/>
                </a:lnTo>
                <a:lnTo>
                  <a:pt x="147798" y="525806"/>
                </a:lnTo>
                <a:lnTo>
                  <a:pt x="151422" y="529458"/>
                </a:lnTo>
                <a:lnTo>
                  <a:pt x="153602" y="530377"/>
                </a:lnTo>
                <a:lnTo>
                  <a:pt x="251681" y="530377"/>
                </a:lnTo>
                <a:lnTo>
                  <a:pt x="249464" y="535742"/>
                </a:lnTo>
                <a:lnTo>
                  <a:pt x="247368" y="538890"/>
                </a:lnTo>
                <a:lnTo>
                  <a:pt x="241932" y="544350"/>
                </a:lnTo>
                <a:lnTo>
                  <a:pt x="238798" y="546455"/>
                </a:lnTo>
                <a:lnTo>
                  <a:pt x="231698" y="549416"/>
                </a:lnTo>
                <a:lnTo>
                  <a:pt x="228001" y="550158"/>
                </a:lnTo>
                <a:close/>
              </a:path>
              <a:path w="380365" h="550545">
                <a:moveTo>
                  <a:pt x="251681" y="530377"/>
                </a:moveTo>
                <a:lnTo>
                  <a:pt x="226718" y="530377"/>
                </a:lnTo>
                <a:lnTo>
                  <a:pt x="228899" y="529458"/>
                </a:lnTo>
                <a:lnTo>
                  <a:pt x="232504" y="525806"/>
                </a:lnTo>
                <a:lnTo>
                  <a:pt x="233401" y="523607"/>
                </a:lnTo>
                <a:lnTo>
                  <a:pt x="233403" y="476213"/>
                </a:lnTo>
                <a:lnTo>
                  <a:pt x="232491" y="474007"/>
                </a:lnTo>
                <a:lnTo>
                  <a:pt x="229739" y="471219"/>
                </a:lnTo>
                <a:lnTo>
                  <a:pt x="228852" y="470352"/>
                </a:lnTo>
                <a:lnTo>
                  <a:pt x="226687" y="469440"/>
                </a:lnTo>
                <a:lnTo>
                  <a:pt x="251674" y="469440"/>
                </a:lnTo>
                <a:lnTo>
                  <a:pt x="252409" y="471219"/>
                </a:lnTo>
                <a:lnTo>
                  <a:pt x="253150" y="474934"/>
                </a:lnTo>
                <a:lnTo>
                  <a:pt x="253150" y="524897"/>
                </a:lnTo>
                <a:lnTo>
                  <a:pt x="252411" y="528610"/>
                </a:lnTo>
                <a:lnTo>
                  <a:pt x="251681" y="5303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9" name="Google Shape;244;p4">
            <a:extLst>
              <a:ext uri="{FF2B5EF4-FFF2-40B4-BE49-F238E27FC236}">
                <a16:creationId xmlns:a16="http://schemas.microsoft.com/office/drawing/2014/main" id="{274CF14E-B3DC-70C1-78A8-5C173345BA23}"/>
              </a:ext>
            </a:extLst>
          </p:cNvPr>
          <p:cNvSpPr/>
          <p:nvPr/>
        </p:nvSpPr>
        <p:spPr>
          <a:xfrm>
            <a:off x="2087617" y="3751368"/>
            <a:ext cx="832822" cy="21626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TĒMAS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50" name="Google Shape;244;p4">
            <a:extLst>
              <a:ext uri="{FF2B5EF4-FFF2-40B4-BE49-F238E27FC236}">
                <a16:creationId xmlns:a16="http://schemas.microsoft.com/office/drawing/2014/main" id="{475750C4-01F0-F76D-BEBC-17347D74F9F6}"/>
              </a:ext>
            </a:extLst>
          </p:cNvPr>
          <p:cNvSpPr/>
          <p:nvPr/>
        </p:nvSpPr>
        <p:spPr>
          <a:xfrm>
            <a:off x="5272102" y="3763026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CAURVIJU TĒMAS</a:t>
            </a:r>
          </a:p>
        </p:txBody>
      </p:sp>
      <p:sp>
        <p:nvSpPr>
          <p:cNvPr id="51" name="Google Shape;244;p4">
            <a:extLst>
              <a:ext uri="{FF2B5EF4-FFF2-40B4-BE49-F238E27FC236}">
                <a16:creationId xmlns:a16="http://schemas.microsoft.com/office/drawing/2014/main" id="{0A649B5C-B8AE-89EA-DB97-FA3411AE193A}"/>
              </a:ext>
            </a:extLst>
          </p:cNvPr>
          <p:cNvSpPr/>
          <p:nvPr/>
        </p:nvSpPr>
        <p:spPr>
          <a:xfrm>
            <a:off x="8588005" y="3771023"/>
            <a:ext cx="1923628" cy="19221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PAPILDUS TĒMAS</a:t>
            </a:r>
          </a:p>
        </p:txBody>
      </p:sp>
    </p:spTree>
    <p:extLst>
      <p:ext uri="{BB962C8B-B14F-4D97-AF65-F5344CB8AC3E}">
        <p14:creationId xmlns:p14="http://schemas.microsoft.com/office/powerpoint/2010/main" val="3398859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Shape 256">
          <a:extLst>
            <a:ext uri="{FF2B5EF4-FFF2-40B4-BE49-F238E27FC236}">
              <a16:creationId xmlns:a16="http://schemas.microsoft.com/office/drawing/2014/main" id="{7DD87389-8CD0-5B47-02DA-CE4E0D00A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51B9681-3727-7655-CD8B-C729861A8260}"/>
              </a:ext>
            </a:extLst>
          </p:cNvPr>
          <p:cNvGrpSpPr/>
          <p:nvPr/>
        </p:nvGrpSpPr>
        <p:grpSpPr>
          <a:xfrm>
            <a:off x="0" y="814956"/>
            <a:ext cx="6876288" cy="6043044"/>
            <a:chOff x="7613985" y="2509752"/>
            <a:chExt cx="5397500" cy="474345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1B4F9135-8520-4DC8-CC19-917BFC89B64F}"/>
                </a:ext>
              </a:extLst>
            </p:cNvPr>
            <p:cNvSpPr/>
            <p:nvPr/>
          </p:nvSpPr>
          <p:spPr>
            <a:xfrm>
              <a:off x="7613985" y="5212671"/>
              <a:ext cx="5397500" cy="2040255"/>
            </a:xfrm>
            <a:custGeom>
              <a:avLst/>
              <a:gdLst/>
              <a:ahLst/>
              <a:cxnLst/>
              <a:rect l="l" t="t" r="r" b="b"/>
              <a:pathLst>
                <a:path w="5397500" h="2040254">
                  <a:moveTo>
                    <a:pt x="5397163" y="2040035"/>
                  </a:moveTo>
                  <a:lnTo>
                    <a:pt x="0" y="2040035"/>
                  </a:lnTo>
                  <a:lnTo>
                    <a:pt x="375257" y="628516"/>
                  </a:lnTo>
                  <a:lnTo>
                    <a:pt x="4332120" y="0"/>
                  </a:lnTo>
                  <a:lnTo>
                    <a:pt x="5397163" y="820938"/>
                  </a:lnTo>
                  <a:lnTo>
                    <a:pt x="5397163" y="2040035"/>
                  </a:lnTo>
                  <a:close/>
                </a:path>
              </a:pathLst>
            </a:custGeom>
            <a:solidFill>
              <a:srgbClr val="AB61C7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226B8455-698C-61EC-7BAD-B66AB446E2B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86410" y="2509752"/>
              <a:ext cx="4743449" cy="4743449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F3A9478-941E-6392-B96E-B49732D060EB}"/>
              </a:ext>
            </a:extLst>
          </p:cNvPr>
          <p:cNvGrpSpPr/>
          <p:nvPr/>
        </p:nvGrpSpPr>
        <p:grpSpPr>
          <a:xfrm>
            <a:off x="6096000" y="576033"/>
            <a:ext cx="5059273" cy="3795942"/>
            <a:chOff x="5043488" y="3702050"/>
            <a:chExt cx="3319463" cy="19319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7C92230-B151-C335-8BC2-B846E88B8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651" y="5443538"/>
              <a:ext cx="376238" cy="20638"/>
            </a:xfrm>
            <a:custGeom>
              <a:avLst/>
              <a:gdLst>
                <a:gd name="T0" fmla="*/ 52 w 104"/>
                <a:gd name="T1" fmla="*/ 5 h 6"/>
                <a:gd name="T2" fmla="*/ 102 w 104"/>
                <a:gd name="T3" fmla="*/ 3 h 6"/>
                <a:gd name="T4" fmla="*/ 102 w 104"/>
                <a:gd name="T5" fmla="*/ 1 h 6"/>
                <a:gd name="T6" fmla="*/ 52 w 104"/>
                <a:gd name="T7" fmla="*/ 3 h 6"/>
                <a:gd name="T8" fmla="*/ 1 w 104"/>
                <a:gd name="T9" fmla="*/ 3 h 6"/>
                <a:gd name="T10" fmla="*/ 1 w 104"/>
                <a:gd name="T11" fmla="*/ 4 h 6"/>
                <a:gd name="T12" fmla="*/ 52 w 10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6">
                  <a:moveTo>
                    <a:pt x="52" y="5"/>
                  </a:moveTo>
                  <a:cubicBezTo>
                    <a:pt x="69" y="5"/>
                    <a:pt x="86" y="4"/>
                    <a:pt x="102" y="3"/>
                  </a:cubicBezTo>
                  <a:cubicBezTo>
                    <a:pt x="104" y="3"/>
                    <a:pt x="104" y="0"/>
                    <a:pt x="102" y="1"/>
                  </a:cubicBezTo>
                  <a:cubicBezTo>
                    <a:pt x="86" y="1"/>
                    <a:pt x="69" y="2"/>
                    <a:pt x="52" y="3"/>
                  </a:cubicBezTo>
                  <a:cubicBezTo>
                    <a:pt x="35" y="3"/>
                    <a:pt x="18" y="1"/>
                    <a:pt x="1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8" y="3"/>
                    <a:pt x="35" y="6"/>
                    <a:pt x="52" y="5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CA728CC-DED8-8BB2-2D42-8600B12FF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026" y="5468938"/>
              <a:ext cx="320675" cy="17463"/>
            </a:xfrm>
            <a:custGeom>
              <a:avLst/>
              <a:gdLst>
                <a:gd name="T0" fmla="*/ 88 w 89"/>
                <a:gd name="T1" fmla="*/ 3 h 5"/>
                <a:gd name="T2" fmla="*/ 88 w 89"/>
                <a:gd name="T3" fmla="*/ 0 h 5"/>
                <a:gd name="T4" fmla="*/ 45 w 89"/>
                <a:gd name="T5" fmla="*/ 2 h 5"/>
                <a:gd name="T6" fmla="*/ 1 w 89"/>
                <a:gd name="T7" fmla="*/ 3 h 5"/>
                <a:gd name="T8" fmla="*/ 1 w 89"/>
                <a:gd name="T9" fmla="*/ 4 h 5"/>
                <a:gd name="T10" fmla="*/ 88 w 89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5">
                  <a:moveTo>
                    <a:pt x="88" y="3"/>
                  </a:moveTo>
                  <a:cubicBezTo>
                    <a:pt x="89" y="3"/>
                    <a:pt x="89" y="0"/>
                    <a:pt x="88" y="0"/>
                  </a:cubicBezTo>
                  <a:cubicBezTo>
                    <a:pt x="73" y="0"/>
                    <a:pt x="59" y="2"/>
                    <a:pt x="45" y="2"/>
                  </a:cubicBezTo>
                  <a:cubicBezTo>
                    <a:pt x="30" y="2"/>
                    <a:pt x="15" y="2"/>
                    <a:pt x="1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30" y="5"/>
                    <a:pt x="59" y="3"/>
                    <a:pt x="88" y="3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04AA98F-2591-C6C5-CC9B-9F6BE7CA8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0113" y="5486400"/>
              <a:ext cx="280988" cy="17463"/>
            </a:xfrm>
            <a:custGeom>
              <a:avLst/>
              <a:gdLst>
                <a:gd name="T0" fmla="*/ 76 w 78"/>
                <a:gd name="T1" fmla="*/ 1 h 5"/>
                <a:gd name="T2" fmla="*/ 38 w 78"/>
                <a:gd name="T3" fmla="*/ 2 h 5"/>
                <a:gd name="T4" fmla="*/ 1 w 78"/>
                <a:gd name="T5" fmla="*/ 3 h 5"/>
                <a:gd name="T6" fmla="*/ 1 w 78"/>
                <a:gd name="T7" fmla="*/ 5 h 5"/>
                <a:gd name="T8" fmla="*/ 42 w 78"/>
                <a:gd name="T9" fmla="*/ 4 h 5"/>
                <a:gd name="T10" fmla="*/ 77 w 78"/>
                <a:gd name="T11" fmla="*/ 3 h 5"/>
                <a:gd name="T12" fmla="*/ 76 w 78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5">
                  <a:moveTo>
                    <a:pt x="76" y="1"/>
                  </a:moveTo>
                  <a:cubicBezTo>
                    <a:pt x="64" y="3"/>
                    <a:pt x="51" y="2"/>
                    <a:pt x="38" y="2"/>
                  </a:cubicBezTo>
                  <a:cubicBezTo>
                    <a:pt x="26" y="2"/>
                    <a:pt x="13" y="3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ubicBezTo>
                    <a:pt x="15" y="5"/>
                    <a:pt x="28" y="4"/>
                    <a:pt x="42" y="4"/>
                  </a:cubicBezTo>
                  <a:cubicBezTo>
                    <a:pt x="53" y="4"/>
                    <a:pt x="65" y="5"/>
                    <a:pt x="77" y="3"/>
                  </a:cubicBezTo>
                  <a:cubicBezTo>
                    <a:pt x="78" y="2"/>
                    <a:pt x="77" y="0"/>
                    <a:pt x="76" y="1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1E620EB-AC30-127D-CFF2-7754A6970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810125"/>
              <a:ext cx="28575" cy="354013"/>
            </a:xfrm>
            <a:custGeom>
              <a:avLst/>
              <a:gdLst>
                <a:gd name="T0" fmla="*/ 1 w 8"/>
                <a:gd name="T1" fmla="*/ 1 h 98"/>
                <a:gd name="T2" fmla="*/ 0 w 8"/>
                <a:gd name="T3" fmla="*/ 1 h 98"/>
                <a:gd name="T4" fmla="*/ 2 w 8"/>
                <a:gd name="T5" fmla="*/ 44 h 98"/>
                <a:gd name="T6" fmla="*/ 5 w 8"/>
                <a:gd name="T7" fmla="*/ 96 h 98"/>
                <a:gd name="T8" fmla="*/ 8 w 8"/>
                <a:gd name="T9" fmla="*/ 96 h 98"/>
                <a:gd name="T10" fmla="*/ 5 w 8"/>
                <a:gd name="T11" fmla="*/ 41 h 98"/>
                <a:gd name="T12" fmla="*/ 1 w 8"/>
                <a:gd name="T13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8">
                  <a:moveTo>
                    <a:pt x="1" y="1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5"/>
                    <a:pt x="1" y="30"/>
                    <a:pt x="2" y="44"/>
                  </a:cubicBezTo>
                  <a:cubicBezTo>
                    <a:pt x="2" y="61"/>
                    <a:pt x="4" y="78"/>
                    <a:pt x="5" y="96"/>
                  </a:cubicBezTo>
                  <a:cubicBezTo>
                    <a:pt x="6" y="97"/>
                    <a:pt x="8" y="98"/>
                    <a:pt x="8" y="96"/>
                  </a:cubicBezTo>
                  <a:cubicBezTo>
                    <a:pt x="7" y="77"/>
                    <a:pt x="5" y="59"/>
                    <a:pt x="5" y="41"/>
                  </a:cubicBezTo>
                  <a:cubicBezTo>
                    <a:pt x="4" y="28"/>
                    <a:pt x="6" y="13"/>
                    <a:pt x="1" y="1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7ACBFE0-6E43-5402-C2EA-27A7F5B1F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488" y="4879975"/>
              <a:ext cx="28575" cy="292100"/>
            </a:xfrm>
            <a:custGeom>
              <a:avLst/>
              <a:gdLst>
                <a:gd name="T0" fmla="*/ 4 w 8"/>
                <a:gd name="T1" fmla="*/ 40 h 81"/>
                <a:gd name="T2" fmla="*/ 1 w 8"/>
                <a:gd name="T3" fmla="*/ 0 h 81"/>
                <a:gd name="T4" fmla="*/ 0 w 8"/>
                <a:gd name="T5" fmla="*/ 0 h 81"/>
                <a:gd name="T6" fmla="*/ 1 w 8"/>
                <a:gd name="T7" fmla="*/ 43 h 81"/>
                <a:gd name="T8" fmla="*/ 5 w 8"/>
                <a:gd name="T9" fmla="*/ 79 h 81"/>
                <a:gd name="T10" fmla="*/ 7 w 8"/>
                <a:gd name="T11" fmla="*/ 79 h 81"/>
                <a:gd name="T12" fmla="*/ 4 w 8"/>
                <a:gd name="T1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1">
                  <a:moveTo>
                    <a:pt x="4" y="40"/>
                  </a:moveTo>
                  <a:cubicBezTo>
                    <a:pt x="3" y="26"/>
                    <a:pt x="4" y="1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15"/>
                    <a:pt x="0" y="29"/>
                    <a:pt x="1" y="43"/>
                  </a:cubicBezTo>
                  <a:cubicBezTo>
                    <a:pt x="2" y="55"/>
                    <a:pt x="2" y="68"/>
                    <a:pt x="5" y="79"/>
                  </a:cubicBezTo>
                  <a:cubicBezTo>
                    <a:pt x="5" y="81"/>
                    <a:pt x="8" y="80"/>
                    <a:pt x="7" y="79"/>
                  </a:cubicBezTo>
                  <a:cubicBezTo>
                    <a:pt x="4" y="67"/>
                    <a:pt x="5" y="52"/>
                    <a:pt x="4" y="40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48DF613-0C94-9F8F-B1DB-5547474D12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2063" y="3702050"/>
              <a:ext cx="3290888" cy="1931988"/>
            </a:xfrm>
            <a:custGeom>
              <a:avLst/>
              <a:gdLst>
                <a:gd name="T0" fmla="*/ 834 w 911"/>
                <a:gd name="T1" fmla="*/ 81 h 535"/>
                <a:gd name="T2" fmla="*/ 438 w 911"/>
                <a:gd name="T3" fmla="*/ 9 h 535"/>
                <a:gd name="T4" fmla="*/ 368 w 911"/>
                <a:gd name="T5" fmla="*/ 15 h 535"/>
                <a:gd name="T6" fmla="*/ 12 w 911"/>
                <a:gd name="T7" fmla="*/ 127 h 535"/>
                <a:gd name="T8" fmla="*/ 78 w 911"/>
                <a:gd name="T9" fmla="*/ 403 h 535"/>
                <a:gd name="T10" fmla="*/ 527 w 911"/>
                <a:gd name="T11" fmla="*/ 483 h 535"/>
                <a:gd name="T12" fmla="*/ 721 w 911"/>
                <a:gd name="T13" fmla="*/ 533 h 535"/>
                <a:gd name="T14" fmla="*/ 738 w 911"/>
                <a:gd name="T15" fmla="*/ 492 h 535"/>
                <a:gd name="T16" fmla="*/ 892 w 911"/>
                <a:gd name="T17" fmla="*/ 475 h 535"/>
                <a:gd name="T18" fmla="*/ 835 w 911"/>
                <a:gd name="T19" fmla="*/ 340 h 535"/>
                <a:gd name="T20" fmla="*/ 834 w 911"/>
                <a:gd name="T21" fmla="*/ 321 h 535"/>
                <a:gd name="T22" fmla="*/ 890 w 911"/>
                <a:gd name="T23" fmla="*/ 264 h 535"/>
                <a:gd name="T24" fmla="*/ 887 w 911"/>
                <a:gd name="T25" fmla="*/ 233 h 535"/>
                <a:gd name="T26" fmla="*/ 885 w 911"/>
                <a:gd name="T27" fmla="*/ 203 h 535"/>
                <a:gd name="T28" fmla="*/ 833 w 911"/>
                <a:gd name="T29" fmla="*/ 266 h 535"/>
                <a:gd name="T30" fmla="*/ 834 w 911"/>
                <a:gd name="T31" fmla="*/ 121 h 535"/>
                <a:gd name="T32" fmla="*/ 859 w 911"/>
                <a:gd name="T33" fmla="*/ 89 h 535"/>
                <a:gd name="T34" fmla="*/ 853 w 911"/>
                <a:gd name="T35" fmla="*/ 90 h 535"/>
                <a:gd name="T36" fmla="*/ 884 w 911"/>
                <a:gd name="T37" fmla="*/ 127 h 535"/>
                <a:gd name="T38" fmla="*/ 833 w 911"/>
                <a:gd name="T39" fmla="*/ 170 h 535"/>
                <a:gd name="T40" fmla="*/ 833 w 911"/>
                <a:gd name="T41" fmla="*/ 196 h 535"/>
                <a:gd name="T42" fmla="*/ 884 w 911"/>
                <a:gd name="T43" fmla="*/ 184 h 535"/>
                <a:gd name="T44" fmla="*/ 78 w 911"/>
                <a:gd name="T45" fmla="*/ 394 h 535"/>
                <a:gd name="T46" fmla="*/ 198 w 911"/>
                <a:gd name="T47" fmla="*/ 26 h 535"/>
                <a:gd name="T48" fmla="*/ 350 w 911"/>
                <a:gd name="T49" fmla="*/ 48 h 535"/>
                <a:gd name="T50" fmla="*/ 822 w 911"/>
                <a:gd name="T51" fmla="*/ 91 h 535"/>
                <a:gd name="T52" fmla="*/ 322 w 911"/>
                <a:gd name="T53" fmla="*/ 396 h 535"/>
                <a:gd name="T54" fmla="*/ 192 w 911"/>
                <a:gd name="T55" fmla="*/ 451 h 535"/>
                <a:gd name="T56" fmla="*/ 135 w 911"/>
                <a:gd name="T57" fmla="*/ 394 h 535"/>
                <a:gd name="T58" fmla="*/ 219 w 911"/>
                <a:gd name="T59" fmla="*/ 430 h 535"/>
                <a:gd name="T60" fmla="*/ 114 w 911"/>
                <a:gd name="T61" fmla="*/ 417 h 535"/>
                <a:gd name="T62" fmla="*/ 145 w 911"/>
                <a:gd name="T63" fmla="*/ 403 h 535"/>
                <a:gd name="T64" fmla="*/ 89 w 911"/>
                <a:gd name="T65" fmla="*/ 473 h 535"/>
                <a:gd name="T66" fmla="*/ 144 w 911"/>
                <a:gd name="T67" fmla="*/ 459 h 535"/>
                <a:gd name="T68" fmla="*/ 177 w 911"/>
                <a:gd name="T69" fmla="*/ 472 h 535"/>
                <a:gd name="T70" fmla="*/ 265 w 911"/>
                <a:gd name="T71" fmla="*/ 405 h 535"/>
                <a:gd name="T72" fmla="*/ 317 w 911"/>
                <a:gd name="T73" fmla="*/ 407 h 535"/>
                <a:gd name="T74" fmla="*/ 245 w 911"/>
                <a:gd name="T75" fmla="*/ 473 h 535"/>
                <a:gd name="T76" fmla="*/ 265 w 911"/>
                <a:gd name="T77" fmla="*/ 471 h 535"/>
                <a:gd name="T78" fmla="*/ 409 w 911"/>
                <a:gd name="T79" fmla="*/ 440 h 535"/>
                <a:gd name="T80" fmla="*/ 455 w 911"/>
                <a:gd name="T81" fmla="*/ 429 h 535"/>
                <a:gd name="T82" fmla="*/ 391 w 911"/>
                <a:gd name="T83" fmla="*/ 474 h 535"/>
                <a:gd name="T84" fmla="*/ 391 w 911"/>
                <a:gd name="T85" fmla="*/ 474 h 535"/>
                <a:gd name="T86" fmla="*/ 613 w 911"/>
                <a:gd name="T87" fmla="*/ 433 h 535"/>
                <a:gd name="T88" fmla="*/ 678 w 911"/>
                <a:gd name="T89" fmla="*/ 418 h 535"/>
                <a:gd name="T90" fmla="*/ 727 w 911"/>
                <a:gd name="T91" fmla="*/ 499 h 535"/>
                <a:gd name="T92" fmla="*/ 728 w 911"/>
                <a:gd name="T93" fmla="*/ 491 h 535"/>
                <a:gd name="T94" fmla="*/ 890 w 911"/>
                <a:gd name="T95" fmla="*/ 468 h 535"/>
                <a:gd name="T96" fmla="*/ 778 w 911"/>
                <a:gd name="T97" fmla="*/ 466 h 535"/>
                <a:gd name="T98" fmla="*/ 747 w 911"/>
                <a:gd name="T99" fmla="*/ 466 h 535"/>
                <a:gd name="T100" fmla="*/ 786 w 911"/>
                <a:gd name="T101" fmla="*/ 443 h 535"/>
                <a:gd name="T102" fmla="*/ 671 w 911"/>
                <a:gd name="T103" fmla="*/ 469 h 535"/>
                <a:gd name="T104" fmla="*/ 758 w 911"/>
                <a:gd name="T105" fmla="*/ 427 h 535"/>
                <a:gd name="T106" fmla="*/ 784 w 911"/>
                <a:gd name="T107" fmla="*/ 402 h 535"/>
                <a:gd name="T108" fmla="*/ 896 w 911"/>
                <a:gd name="T109" fmla="*/ 358 h 535"/>
                <a:gd name="T110" fmla="*/ 897 w 911"/>
                <a:gd name="T111" fmla="*/ 35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1" h="535">
                  <a:moveTo>
                    <a:pt x="906" y="288"/>
                  </a:moveTo>
                  <a:cubicBezTo>
                    <a:pt x="902" y="245"/>
                    <a:pt x="899" y="241"/>
                    <a:pt x="898" y="198"/>
                  </a:cubicBezTo>
                  <a:cubicBezTo>
                    <a:pt x="897" y="163"/>
                    <a:pt x="902" y="126"/>
                    <a:pt x="897" y="91"/>
                  </a:cubicBezTo>
                  <a:cubicBezTo>
                    <a:pt x="899" y="88"/>
                    <a:pt x="899" y="84"/>
                    <a:pt x="895" y="83"/>
                  </a:cubicBezTo>
                  <a:cubicBezTo>
                    <a:pt x="895" y="82"/>
                    <a:pt x="893" y="82"/>
                    <a:pt x="892" y="82"/>
                  </a:cubicBezTo>
                  <a:cubicBezTo>
                    <a:pt x="892" y="82"/>
                    <a:pt x="892" y="82"/>
                    <a:pt x="892" y="82"/>
                  </a:cubicBezTo>
                  <a:cubicBezTo>
                    <a:pt x="834" y="81"/>
                    <a:pt x="834" y="81"/>
                    <a:pt x="834" y="81"/>
                  </a:cubicBezTo>
                  <a:cubicBezTo>
                    <a:pt x="833" y="59"/>
                    <a:pt x="833" y="38"/>
                    <a:pt x="834" y="17"/>
                  </a:cubicBezTo>
                  <a:cubicBezTo>
                    <a:pt x="835" y="11"/>
                    <a:pt x="827" y="10"/>
                    <a:pt x="826" y="15"/>
                  </a:cubicBezTo>
                  <a:cubicBezTo>
                    <a:pt x="826" y="15"/>
                    <a:pt x="826" y="16"/>
                    <a:pt x="826" y="16"/>
                  </a:cubicBezTo>
                  <a:cubicBezTo>
                    <a:pt x="793" y="15"/>
                    <a:pt x="760" y="17"/>
                    <a:pt x="727" y="15"/>
                  </a:cubicBezTo>
                  <a:cubicBezTo>
                    <a:pt x="692" y="12"/>
                    <a:pt x="657" y="13"/>
                    <a:pt x="622" y="14"/>
                  </a:cubicBezTo>
                  <a:cubicBezTo>
                    <a:pt x="556" y="15"/>
                    <a:pt x="491" y="15"/>
                    <a:pt x="425" y="14"/>
                  </a:cubicBezTo>
                  <a:cubicBezTo>
                    <a:pt x="429" y="13"/>
                    <a:pt x="434" y="11"/>
                    <a:pt x="438" y="9"/>
                  </a:cubicBezTo>
                  <a:cubicBezTo>
                    <a:pt x="443" y="8"/>
                    <a:pt x="441" y="0"/>
                    <a:pt x="436" y="2"/>
                  </a:cubicBezTo>
                  <a:cubicBezTo>
                    <a:pt x="427" y="6"/>
                    <a:pt x="417" y="10"/>
                    <a:pt x="408" y="14"/>
                  </a:cubicBezTo>
                  <a:cubicBezTo>
                    <a:pt x="408" y="14"/>
                    <a:pt x="407" y="14"/>
                    <a:pt x="407" y="14"/>
                  </a:cubicBezTo>
                  <a:cubicBezTo>
                    <a:pt x="399" y="14"/>
                    <a:pt x="391" y="14"/>
                    <a:pt x="383" y="14"/>
                  </a:cubicBezTo>
                  <a:cubicBezTo>
                    <a:pt x="389" y="12"/>
                    <a:pt x="396" y="9"/>
                    <a:pt x="402" y="6"/>
                  </a:cubicBezTo>
                  <a:cubicBezTo>
                    <a:pt x="405" y="5"/>
                    <a:pt x="403" y="0"/>
                    <a:pt x="400" y="1"/>
                  </a:cubicBezTo>
                  <a:cubicBezTo>
                    <a:pt x="389" y="5"/>
                    <a:pt x="379" y="10"/>
                    <a:pt x="368" y="15"/>
                  </a:cubicBezTo>
                  <a:cubicBezTo>
                    <a:pt x="308" y="15"/>
                    <a:pt x="249" y="17"/>
                    <a:pt x="189" y="13"/>
                  </a:cubicBezTo>
                  <a:cubicBezTo>
                    <a:pt x="168" y="11"/>
                    <a:pt x="147" y="9"/>
                    <a:pt x="125" y="8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4" y="11"/>
                    <a:pt x="13" y="12"/>
                  </a:cubicBezTo>
                  <a:cubicBezTo>
                    <a:pt x="9" y="13"/>
                    <a:pt x="9" y="17"/>
                    <a:pt x="11" y="20"/>
                  </a:cubicBezTo>
                  <a:cubicBezTo>
                    <a:pt x="6" y="55"/>
                    <a:pt x="12" y="92"/>
                    <a:pt x="12" y="127"/>
                  </a:cubicBezTo>
                  <a:cubicBezTo>
                    <a:pt x="11" y="170"/>
                    <a:pt x="8" y="174"/>
                    <a:pt x="5" y="217"/>
                  </a:cubicBezTo>
                  <a:cubicBezTo>
                    <a:pt x="1" y="257"/>
                    <a:pt x="0" y="239"/>
                    <a:pt x="1" y="279"/>
                  </a:cubicBezTo>
                  <a:cubicBezTo>
                    <a:pt x="2" y="319"/>
                    <a:pt x="9" y="359"/>
                    <a:pt x="9" y="399"/>
                  </a:cubicBezTo>
                  <a:cubicBezTo>
                    <a:pt x="9" y="406"/>
                    <a:pt x="17" y="408"/>
                    <a:pt x="21" y="404"/>
                  </a:cubicBezTo>
                  <a:cubicBezTo>
                    <a:pt x="24" y="404"/>
                    <a:pt x="27" y="404"/>
                    <a:pt x="31" y="404"/>
                  </a:cubicBezTo>
                  <a:cubicBezTo>
                    <a:pt x="41" y="404"/>
                    <a:pt x="52" y="404"/>
                    <a:pt x="62" y="404"/>
                  </a:cubicBezTo>
                  <a:cubicBezTo>
                    <a:pt x="67" y="403"/>
                    <a:pt x="72" y="403"/>
                    <a:pt x="78" y="403"/>
                  </a:cubicBezTo>
                  <a:cubicBezTo>
                    <a:pt x="77" y="423"/>
                    <a:pt x="77" y="444"/>
                    <a:pt x="77" y="474"/>
                  </a:cubicBezTo>
                  <a:cubicBezTo>
                    <a:pt x="77" y="475"/>
                    <a:pt x="78" y="475"/>
                    <a:pt x="78" y="476"/>
                  </a:cubicBezTo>
                  <a:cubicBezTo>
                    <a:pt x="77" y="478"/>
                    <a:pt x="78" y="480"/>
                    <a:pt x="81" y="480"/>
                  </a:cubicBezTo>
                  <a:cubicBezTo>
                    <a:pt x="81" y="480"/>
                    <a:pt x="82" y="480"/>
                    <a:pt x="82" y="480"/>
                  </a:cubicBezTo>
                  <a:cubicBezTo>
                    <a:pt x="83" y="481"/>
                    <a:pt x="83" y="481"/>
                    <a:pt x="84" y="480"/>
                  </a:cubicBezTo>
                  <a:cubicBezTo>
                    <a:pt x="181" y="483"/>
                    <a:pt x="279" y="486"/>
                    <a:pt x="376" y="486"/>
                  </a:cubicBezTo>
                  <a:cubicBezTo>
                    <a:pt x="426" y="486"/>
                    <a:pt x="476" y="485"/>
                    <a:pt x="527" y="483"/>
                  </a:cubicBezTo>
                  <a:cubicBezTo>
                    <a:pt x="550" y="482"/>
                    <a:pt x="574" y="481"/>
                    <a:pt x="598" y="481"/>
                  </a:cubicBezTo>
                  <a:cubicBezTo>
                    <a:pt x="621" y="480"/>
                    <a:pt x="645" y="477"/>
                    <a:pt x="669" y="477"/>
                  </a:cubicBezTo>
                  <a:cubicBezTo>
                    <a:pt x="669" y="477"/>
                    <a:pt x="669" y="477"/>
                    <a:pt x="669" y="477"/>
                  </a:cubicBezTo>
                  <a:cubicBezTo>
                    <a:pt x="673" y="483"/>
                    <a:pt x="678" y="488"/>
                    <a:pt x="683" y="493"/>
                  </a:cubicBezTo>
                  <a:cubicBezTo>
                    <a:pt x="687" y="496"/>
                    <a:pt x="690" y="499"/>
                    <a:pt x="693" y="503"/>
                  </a:cubicBezTo>
                  <a:cubicBezTo>
                    <a:pt x="697" y="506"/>
                    <a:pt x="700" y="510"/>
                    <a:pt x="703" y="513"/>
                  </a:cubicBezTo>
                  <a:cubicBezTo>
                    <a:pt x="708" y="520"/>
                    <a:pt x="714" y="527"/>
                    <a:pt x="721" y="533"/>
                  </a:cubicBezTo>
                  <a:cubicBezTo>
                    <a:pt x="721" y="534"/>
                    <a:pt x="721" y="534"/>
                    <a:pt x="721" y="534"/>
                  </a:cubicBezTo>
                  <a:cubicBezTo>
                    <a:pt x="722" y="535"/>
                    <a:pt x="723" y="535"/>
                    <a:pt x="724" y="535"/>
                  </a:cubicBezTo>
                  <a:cubicBezTo>
                    <a:pt x="725" y="535"/>
                    <a:pt x="725" y="535"/>
                    <a:pt x="726" y="534"/>
                  </a:cubicBezTo>
                  <a:cubicBezTo>
                    <a:pt x="726" y="534"/>
                    <a:pt x="727" y="534"/>
                    <a:pt x="727" y="533"/>
                  </a:cubicBezTo>
                  <a:cubicBezTo>
                    <a:pt x="727" y="532"/>
                    <a:pt x="727" y="532"/>
                    <a:pt x="727" y="531"/>
                  </a:cubicBezTo>
                  <a:cubicBezTo>
                    <a:pt x="730" y="520"/>
                    <a:pt x="733" y="510"/>
                    <a:pt x="735" y="501"/>
                  </a:cubicBezTo>
                  <a:cubicBezTo>
                    <a:pt x="736" y="498"/>
                    <a:pt x="737" y="495"/>
                    <a:pt x="738" y="492"/>
                  </a:cubicBezTo>
                  <a:cubicBezTo>
                    <a:pt x="739" y="487"/>
                    <a:pt x="741" y="481"/>
                    <a:pt x="743" y="476"/>
                  </a:cubicBezTo>
                  <a:cubicBezTo>
                    <a:pt x="755" y="476"/>
                    <a:pt x="766" y="476"/>
                    <a:pt x="778" y="476"/>
                  </a:cubicBezTo>
                  <a:cubicBezTo>
                    <a:pt x="791" y="475"/>
                    <a:pt x="804" y="475"/>
                    <a:pt x="817" y="475"/>
                  </a:cubicBezTo>
                  <a:cubicBezTo>
                    <a:pt x="819" y="475"/>
                    <a:pt x="819" y="475"/>
                    <a:pt x="819" y="475"/>
                  </a:cubicBezTo>
                  <a:cubicBezTo>
                    <a:pt x="830" y="474"/>
                    <a:pt x="840" y="475"/>
                    <a:pt x="851" y="475"/>
                  </a:cubicBezTo>
                  <a:cubicBezTo>
                    <a:pt x="861" y="475"/>
                    <a:pt x="872" y="476"/>
                    <a:pt x="882" y="475"/>
                  </a:cubicBezTo>
                  <a:cubicBezTo>
                    <a:pt x="885" y="475"/>
                    <a:pt x="889" y="475"/>
                    <a:pt x="892" y="475"/>
                  </a:cubicBezTo>
                  <a:cubicBezTo>
                    <a:pt x="896" y="478"/>
                    <a:pt x="903" y="477"/>
                    <a:pt x="903" y="470"/>
                  </a:cubicBezTo>
                  <a:cubicBezTo>
                    <a:pt x="903" y="430"/>
                    <a:pt x="909" y="390"/>
                    <a:pt x="910" y="350"/>
                  </a:cubicBezTo>
                  <a:cubicBezTo>
                    <a:pt x="911" y="310"/>
                    <a:pt x="910" y="328"/>
                    <a:pt x="906" y="288"/>
                  </a:cubicBezTo>
                  <a:close/>
                  <a:moveTo>
                    <a:pt x="897" y="323"/>
                  </a:moveTo>
                  <a:cubicBezTo>
                    <a:pt x="896" y="323"/>
                    <a:pt x="895" y="323"/>
                    <a:pt x="895" y="323"/>
                  </a:cubicBezTo>
                  <a:cubicBezTo>
                    <a:pt x="875" y="334"/>
                    <a:pt x="853" y="345"/>
                    <a:pt x="835" y="360"/>
                  </a:cubicBezTo>
                  <a:cubicBezTo>
                    <a:pt x="835" y="353"/>
                    <a:pt x="835" y="346"/>
                    <a:pt x="835" y="340"/>
                  </a:cubicBezTo>
                  <a:cubicBezTo>
                    <a:pt x="853" y="326"/>
                    <a:pt x="873" y="315"/>
                    <a:pt x="894" y="305"/>
                  </a:cubicBezTo>
                  <a:cubicBezTo>
                    <a:pt x="895" y="314"/>
                    <a:pt x="896" y="318"/>
                    <a:pt x="897" y="323"/>
                  </a:cubicBezTo>
                  <a:close/>
                  <a:moveTo>
                    <a:pt x="893" y="288"/>
                  </a:moveTo>
                  <a:cubicBezTo>
                    <a:pt x="893" y="288"/>
                    <a:pt x="893" y="288"/>
                    <a:pt x="893" y="288"/>
                  </a:cubicBezTo>
                  <a:cubicBezTo>
                    <a:pt x="893" y="292"/>
                    <a:pt x="893" y="295"/>
                    <a:pt x="894" y="298"/>
                  </a:cubicBezTo>
                  <a:cubicBezTo>
                    <a:pt x="873" y="309"/>
                    <a:pt x="852" y="321"/>
                    <a:pt x="835" y="336"/>
                  </a:cubicBezTo>
                  <a:cubicBezTo>
                    <a:pt x="834" y="331"/>
                    <a:pt x="834" y="326"/>
                    <a:pt x="834" y="321"/>
                  </a:cubicBezTo>
                  <a:cubicBezTo>
                    <a:pt x="851" y="306"/>
                    <a:pt x="873" y="298"/>
                    <a:pt x="893" y="288"/>
                  </a:cubicBezTo>
                  <a:close/>
                  <a:moveTo>
                    <a:pt x="892" y="281"/>
                  </a:moveTo>
                  <a:cubicBezTo>
                    <a:pt x="872" y="292"/>
                    <a:pt x="851" y="301"/>
                    <a:pt x="834" y="316"/>
                  </a:cubicBezTo>
                  <a:cubicBezTo>
                    <a:pt x="834" y="311"/>
                    <a:pt x="834" y="306"/>
                    <a:pt x="834" y="301"/>
                  </a:cubicBezTo>
                  <a:cubicBezTo>
                    <a:pt x="852" y="289"/>
                    <a:pt x="872" y="282"/>
                    <a:pt x="891" y="270"/>
                  </a:cubicBezTo>
                  <a:cubicBezTo>
                    <a:pt x="891" y="274"/>
                    <a:pt x="891" y="277"/>
                    <a:pt x="892" y="281"/>
                  </a:cubicBezTo>
                  <a:close/>
                  <a:moveTo>
                    <a:pt x="890" y="264"/>
                  </a:moveTo>
                  <a:cubicBezTo>
                    <a:pt x="872" y="276"/>
                    <a:pt x="849" y="283"/>
                    <a:pt x="834" y="297"/>
                  </a:cubicBezTo>
                  <a:cubicBezTo>
                    <a:pt x="834" y="293"/>
                    <a:pt x="833" y="288"/>
                    <a:pt x="833" y="283"/>
                  </a:cubicBezTo>
                  <a:cubicBezTo>
                    <a:pt x="841" y="280"/>
                    <a:pt x="850" y="273"/>
                    <a:pt x="857" y="269"/>
                  </a:cubicBezTo>
                  <a:cubicBezTo>
                    <a:pt x="867" y="264"/>
                    <a:pt x="878" y="259"/>
                    <a:pt x="889" y="254"/>
                  </a:cubicBezTo>
                  <a:cubicBezTo>
                    <a:pt x="889" y="257"/>
                    <a:pt x="890" y="260"/>
                    <a:pt x="890" y="264"/>
                  </a:cubicBezTo>
                  <a:close/>
                  <a:moveTo>
                    <a:pt x="886" y="220"/>
                  </a:moveTo>
                  <a:cubicBezTo>
                    <a:pt x="886" y="225"/>
                    <a:pt x="886" y="229"/>
                    <a:pt x="887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70" y="244"/>
                    <a:pt x="850" y="252"/>
                    <a:pt x="833" y="263"/>
                  </a:cubicBezTo>
                  <a:cubicBezTo>
                    <a:pt x="833" y="258"/>
                    <a:pt x="833" y="254"/>
                    <a:pt x="833" y="249"/>
                  </a:cubicBezTo>
                  <a:cubicBezTo>
                    <a:pt x="850" y="238"/>
                    <a:pt x="868" y="229"/>
                    <a:pt x="886" y="220"/>
                  </a:cubicBezTo>
                  <a:close/>
                  <a:moveTo>
                    <a:pt x="833" y="245"/>
                  </a:moveTo>
                  <a:cubicBezTo>
                    <a:pt x="833" y="241"/>
                    <a:pt x="833" y="237"/>
                    <a:pt x="833" y="233"/>
                  </a:cubicBezTo>
                  <a:cubicBezTo>
                    <a:pt x="850" y="223"/>
                    <a:pt x="868" y="214"/>
                    <a:pt x="885" y="203"/>
                  </a:cubicBezTo>
                  <a:cubicBezTo>
                    <a:pt x="885" y="204"/>
                    <a:pt x="885" y="205"/>
                    <a:pt x="886" y="206"/>
                  </a:cubicBezTo>
                  <a:cubicBezTo>
                    <a:pt x="886" y="209"/>
                    <a:pt x="886" y="211"/>
                    <a:pt x="886" y="214"/>
                  </a:cubicBezTo>
                  <a:cubicBezTo>
                    <a:pt x="867" y="222"/>
                    <a:pt x="849" y="234"/>
                    <a:pt x="833" y="245"/>
                  </a:cubicBezTo>
                  <a:close/>
                  <a:moveTo>
                    <a:pt x="887" y="239"/>
                  </a:moveTo>
                  <a:cubicBezTo>
                    <a:pt x="888" y="242"/>
                    <a:pt x="888" y="245"/>
                    <a:pt x="888" y="248"/>
                  </a:cubicBezTo>
                  <a:cubicBezTo>
                    <a:pt x="868" y="255"/>
                    <a:pt x="851" y="270"/>
                    <a:pt x="833" y="281"/>
                  </a:cubicBezTo>
                  <a:cubicBezTo>
                    <a:pt x="833" y="276"/>
                    <a:pt x="833" y="271"/>
                    <a:pt x="833" y="266"/>
                  </a:cubicBezTo>
                  <a:cubicBezTo>
                    <a:pt x="851" y="256"/>
                    <a:pt x="870" y="250"/>
                    <a:pt x="887" y="239"/>
                  </a:cubicBezTo>
                  <a:close/>
                  <a:moveTo>
                    <a:pt x="889" y="93"/>
                  </a:moveTo>
                  <a:cubicBezTo>
                    <a:pt x="888" y="99"/>
                    <a:pt x="887" y="104"/>
                    <a:pt x="886" y="110"/>
                  </a:cubicBezTo>
                  <a:cubicBezTo>
                    <a:pt x="886" y="110"/>
                    <a:pt x="886" y="110"/>
                    <a:pt x="886" y="110"/>
                  </a:cubicBezTo>
                  <a:cubicBezTo>
                    <a:pt x="876" y="116"/>
                    <a:pt x="866" y="122"/>
                    <a:pt x="855" y="127"/>
                  </a:cubicBezTo>
                  <a:cubicBezTo>
                    <a:pt x="848" y="130"/>
                    <a:pt x="841" y="134"/>
                    <a:pt x="834" y="138"/>
                  </a:cubicBezTo>
                  <a:cubicBezTo>
                    <a:pt x="834" y="121"/>
                    <a:pt x="834" y="121"/>
                    <a:pt x="834" y="121"/>
                  </a:cubicBezTo>
                  <a:cubicBezTo>
                    <a:pt x="834" y="121"/>
                    <a:pt x="834" y="121"/>
                    <a:pt x="834" y="121"/>
                  </a:cubicBezTo>
                  <a:cubicBezTo>
                    <a:pt x="834" y="131"/>
                    <a:pt x="834" y="131"/>
                    <a:pt x="834" y="131"/>
                  </a:cubicBezTo>
                  <a:cubicBezTo>
                    <a:pt x="834" y="131"/>
                    <a:pt x="834" y="131"/>
                    <a:pt x="834" y="130"/>
                  </a:cubicBezTo>
                  <a:cubicBezTo>
                    <a:pt x="834" y="127"/>
                    <a:pt x="834" y="124"/>
                    <a:pt x="834" y="121"/>
                  </a:cubicBezTo>
                  <a:cubicBezTo>
                    <a:pt x="851" y="112"/>
                    <a:pt x="867" y="101"/>
                    <a:pt x="883" y="92"/>
                  </a:cubicBezTo>
                  <a:cubicBezTo>
                    <a:pt x="885" y="92"/>
                    <a:pt x="887" y="93"/>
                    <a:pt x="889" y="93"/>
                  </a:cubicBezTo>
                  <a:close/>
                  <a:moveTo>
                    <a:pt x="859" y="89"/>
                  </a:moveTo>
                  <a:cubicBezTo>
                    <a:pt x="864" y="90"/>
                    <a:pt x="869" y="90"/>
                    <a:pt x="874" y="90"/>
                  </a:cubicBezTo>
                  <a:cubicBezTo>
                    <a:pt x="861" y="99"/>
                    <a:pt x="847" y="108"/>
                    <a:pt x="834" y="117"/>
                  </a:cubicBezTo>
                  <a:cubicBezTo>
                    <a:pt x="834" y="110"/>
                    <a:pt x="834" y="110"/>
                    <a:pt x="834" y="110"/>
                  </a:cubicBezTo>
                  <a:cubicBezTo>
                    <a:pt x="834" y="108"/>
                    <a:pt x="834" y="106"/>
                    <a:pt x="834" y="104"/>
                  </a:cubicBezTo>
                  <a:cubicBezTo>
                    <a:pt x="841" y="99"/>
                    <a:pt x="849" y="96"/>
                    <a:pt x="857" y="93"/>
                  </a:cubicBezTo>
                  <a:cubicBezTo>
                    <a:pt x="860" y="93"/>
                    <a:pt x="860" y="91"/>
                    <a:pt x="859" y="89"/>
                  </a:cubicBezTo>
                  <a:close/>
                  <a:moveTo>
                    <a:pt x="853" y="90"/>
                  </a:moveTo>
                  <a:cubicBezTo>
                    <a:pt x="847" y="93"/>
                    <a:pt x="840" y="96"/>
                    <a:pt x="834" y="100"/>
                  </a:cubicBezTo>
                  <a:cubicBezTo>
                    <a:pt x="834" y="97"/>
                    <a:pt x="834" y="94"/>
                    <a:pt x="834" y="90"/>
                  </a:cubicBezTo>
                  <a:cubicBezTo>
                    <a:pt x="840" y="90"/>
                    <a:pt x="847" y="90"/>
                    <a:pt x="853" y="90"/>
                  </a:cubicBezTo>
                  <a:close/>
                  <a:moveTo>
                    <a:pt x="834" y="143"/>
                  </a:moveTo>
                  <a:cubicBezTo>
                    <a:pt x="851" y="132"/>
                    <a:pt x="869" y="126"/>
                    <a:pt x="886" y="116"/>
                  </a:cubicBezTo>
                  <a:cubicBezTo>
                    <a:pt x="886" y="119"/>
                    <a:pt x="885" y="123"/>
                    <a:pt x="885" y="127"/>
                  </a:cubicBezTo>
                  <a:cubicBezTo>
                    <a:pt x="885" y="127"/>
                    <a:pt x="884" y="127"/>
                    <a:pt x="884" y="127"/>
                  </a:cubicBezTo>
                  <a:cubicBezTo>
                    <a:pt x="867" y="136"/>
                    <a:pt x="850" y="145"/>
                    <a:pt x="834" y="155"/>
                  </a:cubicBezTo>
                  <a:cubicBezTo>
                    <a:pt x="834" y="151"/>
                    <a:pt x="834" y="147"/>
                    <a:pt x="834" y="143"/>
                  </a:cubicBezTo>
                  <a:close/>
                  <a:moveTo>
                    <a:pt x="834" y="159"/>
                  </a:moveTo>
                  <a:cubicBezTo>
                    <a:pt x="851" y="151"/>
                    <a:pt x="868" y="142"/>
                    <a:pt x="885" y="134"/>
                  </a:cubicBezTo>
                  <a:cubicBezTo>
                    <a:pt x="885" y="137"/>
                    <a:pt x="885" y="140"/>
                    <a:pt x="885" y="143"/>
                  </a:cubicBezTo>
                  <a:cubicBezTo>
                    <a:pt x="872" y="152"/>
                    <a:pt x="859" y="158"/>
                    <a:pt x="846" y="164"/>
                  </a:cubicBezTo>
                  <a:cubicBezTo>
                    <a:pt x="843" y="166"/>
                    <a:pt x="838" y="168"/>
                    <a:pt x="833" y="170"/>
                  </a:cubicBezTo>
                  <a:cubicBezTo>
                    <a:pt x="834" y="167"/>
                    <a:pt x="834" y="163"/>
                    <a:pt x="834" y="159"/>
                  </a:cubicBezTo>
                  <a:close/>
                  <a:moveTo>
                    <a:pt x="833" y="174"/>
                  </a:moveTo>
                  <a:cubicBezTo>
                    <a:pt x="850" y="165"/>
                    <a:pt x="869" y="161"/>
                    <a:pt x="884" y="150"/>
                  </a:cubicBezTo>
                  <a:cubicBezTo>
                    <a:pt x="884" y="153"/>
                    <a:pt x="884" y="157"/>
                    <a:pt x="884" y="160"/>
                  </a:cubicBezTo>
                  <a:cubicBezTo>
                    <a:pt x="868" y="172"/>
                    <a:pt x="848" y="179"/>
                    <a:pt x="833" y="192"/>
                  </a:cubicBezTo>
                  <a:cubicBezTo>
                    <a:pt x="833" y="185"/>
                    <a:pt x="833" y="180"/>
                    <a:pt x="833" y="174"/>
                  </a:cubicBezTo>
                  <a:close/>
                  <a:moveTo>
                    <a:pt x="833" y="196"/>
                  </a:moveTo>
                  <a:cubicBezTo>
                    <a:pt x="849" y="184"/>
                    <a:pt x="869" y="178"/>
                    <a:pt x="885" y="166"/>
                  </a:cubicBezTo>
                  <a:cubicBezTo>
                    <a:pt x="885" y="171"/>
                    <a:pt x="885" y="176"/>
                    <a:pt x="885" y="180"/>
                  </a:cubicBezTo>
                  <a:cubicBezTo>
                    <a:pt x="884" y="179"/>
                    <a:pt x="883" y="179"/>
                    <a:pt x="882" y="180"/>
                  </a:cubicBezTo>
                  <a:cubicBezTo>
                    <a:pt x="865" y="190"/>
                    <a:pt x="848" y="199"/>
                    <a:pt x="832" y="210"/>
                  </a:cubicBezTo>
                  <a:cubicBezTo>
                    <a:pt x="833" y="205"/>
                    <a:pt x="833" y="200"/>
                    <a:pt x="833" y="196"/>
                  </a:cubicBezTo>
                  <a:close/>
                  <a:moveTo>
                    <a:pt x="832" y="215"/>
                  </a:moveTo>
                  <a:cubicBezTo>
                    <a:pt x="849" y="204"/>
                    <a:pt x="868" y="196"/>
                    <a:pt x="884" y="184"/>
                  </a:cubicBezTo>
                  <a:cubicBezTo>
                    <a:pt x="884" y="184"/>
                    <a:pt x="885" y="184"/>
                    <a:pt x="885" y="183"/>
                  </a:cubicBezTo>
                  <a:cubicBezTo>
                    <a:pt x="885" y="188"/>
                    <a:pt x="885" y="193"/>
                    <a:pt x="885" y="198"/>
                  </a:cubicBezTo>
                  <a:cubicBezTo>
                    <a:pt x="885" y="198"/>
                    <a:pt x="885" y="198"/>
                    <a:pt x="884" y="198"/>
                  </a:cubicBezTo>
                  <a:cubicBezTo>
                    <a:pt x="867" y="208"/>
                    <a:pt x="850" y="220"/>
                    <a:pt x="833" y="230"/>
                  </a:cubicBezTo>
                  <a:cubicBezTo>
                    <a:pt x="832" y="225"/>
                    <a:pt x="832" y="221"/>
                    <a:pt x="832" y="215"/>
                  </a:cubicBezTo>
                  <a:cubicBezTo>
                    <a:pt x="832" y="215"/>
                    <a:pt x="832" y="215"/>
                    <a:pt x="832" y="215"/>
                  </a:cubicBezTo>
                  <a:close/>
                  <a:moveTo>
                    <a:pt x="78" y="394"/>
                  </a:moveTo>
                  <a:cubicBezTo>
                    <a:pt x="60" y="395"/>
                    <a:pt x="41" y="396"/>
                    <a:pt x="23" y="397"/>
                  </a:cubicBezTo>
                  <a:cubicBezTo>
                    <a:pt x="22" y="360"/>
                    <a:pt x="17" y="324"/>
                    <a:pt x="15" y="287"/>
                  </a:cubicBezTo>
                  <a:cubicBezTo>
                    <a:pt x="13" y="244"/>
                    <a:pt x="14" y="260"/>
                    <a:pt x="18" y="217"/>
                  </a:cubicBezTo>
                  <a:cubicBezTo>
                    <a:pt x="21" y="177"/>
                    <a:pt x="23" y="175"/>
                    <a:pt x="24" y="135"/>
                  </a:cubicBezTo>
                  <a:cubicBezTo>
                    <a:pt x="25" y="99"/>
                    <a:pt x="26" y="59"/>
                    <a:pt x="20" y="22"/>
                  </a:cubicBezTo>
                  <a:cubicBezTo>
                    <a:pt x="42" y="15"/>
                    <a:pt x="68" y="19"/>
                    <a:pt x="92" y="19"/>
                  </a:cubicBezTo>
                  <a:cubicBezTo>
                    <a:pt x="127" y="18"/>
                    <a:pt x="163" y="24"/>
                    <a:pt x="198" y="26"/>
                  </a:cubicBezTo>
                  <a:cubicBezTo>
                    <a:pt x="246" y="29"/>
                    <a:pt x="294" y="28"/>
                    <a:pt x="342" y="28"/>
                  </a:cubicBezTo>
                  <a:cubicBezTo>
                    <a:pt x="335" y="31"/>
                    <a:pt x="329" y="34"/>
                    <a:pt x="323" y="37"/>
                  </a:cubicBezTo>
                  <a:cubicBezTo>
                    <a:pt x="321" y="38"/>
                    <a:pt x="323" y="41"/>
                    <a:pt x="325" y="40"/>
                  </a:cubicBezTo>
                  <a:cubicBezTo>
                    <a:pt x="334" y="36"/>
                    <a:pt x="343" y="31"/>
                    <a:pt x="352" y="27"/>
                  </a:cubicBezTo>
                  <a:cubicBezTo>
                    <a:pt x="362" y="27"/>
                    <a:pt x="372" y="27"/>
                    <a:pt x="382" y="27"/>
                  </a:cubicBezTo>
                  <a:cubicBezTo>
                    <a:pt x="370" y="33"/>
                    <a:pt x="359" y="39"/>
                    <a:pt x="347" y="44"/>
                  </a:cubicBezTo>
                  <a:cubicBezTo>
                    <a:pt x="345" y="46"/>
                    <a:pt x="347" y="49"/>
                    <a:pt x="350" y="48"/>
                  </a:cubicBezTo>
                  <a:cubicBezTo>
                    <a:pt x="365" y="41"/>
                    <a:pt x="380" y="34"/>
                    <a:pt x="396" y="27"/>
                  </a:cubicBezTo>
                  <a:cubicBezTo>
                    <a:pt x="402" y="27"/>
                    <a:pt x="409" y="27"/>
                    <a:pt x="415" y="27"/>
                  </a:cubicBezTo>
                  <a:cubicBezTo>
                    <a:pt x="484" y="27"/>
                    <a:pt x="553" y="28"/>
                    <a:pt x="622" y="26"/>
                  </a:cubicBezTo>
                  <a:cubicBezTo>
                    <a:pt x="657" y="25"/>
                    <a:pt x="692" y="25"/>
                    <a:pt x="727" y="26"/>
                  </a:cubicBezTo>
                  <a:cubicBezTo>
                    <a:pt x="760" y="28"/>
                    <a:pt x="792" y="23"/>
                    <a:pt x="825" y="20"/>
                  </a:cubicBezTo>
                  <a:cubicBezTo>
                    <a:pt x="822" y="40"/>
                    <a:pt x="821" y="60"/>
                    <a:pt x="821" y="80"/>
                  </a:cubicBezTo>
                  <a:cubicBezTo>
                    <a:pt x="822" y="91"/>
                    <a:pt x="822" y="91"/>
                    <a:pt x="822" y="91"/>
                  </a:cubicBezTo>
                  <a:cubicBezTo>
                    <a:pt x="822" y="100"/>
                    <a:pt x="822" y="109"/>
                    <a:pt x="822" y="118"/>
                  </a:cubicBezTo>
                  <a:cubicBezTo>
                    <a:pt x="821" y="147"/>
                    <a:pt x="821" y="147"/>
                    <a:pt x="821" y="147"/>
                  </a:cubicBezTo>
                  <a:cubicBezTo>
                    <a:pt x="821" y="166"/>
                    <a:pt x="820" y="176"/>
                    <a:pt x="820" y="206"/>
                  </a:cubicBezTo>
                  <a:cubicBezTo>
                    <a:pt x="820" y="288"/>
                    <a:pt x="823" y="312"/>
                    <a:pt x="823" y="393"/>
                  </a:cubicBezTo>
                  <a:cubicBezTo>
                    <a:pt x="728" y="390"/>
                    <a:pt x="632" y="396"/>
                    <a:pt x="537" y="397"/>
                  </a:cubicBezTo>
                  <a:cubicBezTo>
                    <a:pt x="489" y="398"/>
                    <a:pt x="441" y="397"/>
                    <a:pt x="393" y="397"/>
                  </a:cubicBezTo>
                  <a:cubicBezTo>
                    <a:pt x="370" y="397"/>
                    <a:pt x="346" y="396"/>
                    <a:pt x="322" y="396"/>
                  </a:cubicBezTo>
                  <a:cubicBezTo>
                    <a:pt x="297" y="396"/>
                    <a:pt x="270" y="397"/>
                    <a:pt x="242" y="395"/>
                  </a:cubicBezTo>
                  <a:cubicBezTo>
                    <a:pt x="242" y="395"/>
                    <a:pt x="242" y="395"/>
                    <a:pt x="242" y="395"/>
                  </a:cubicBezTo>
                  <a:cubicBezTo>
                    <a:pt x="240" y="395"/>
                    <a:pt x="238" y="396"/>
                    <a:pt x="237" y="397"/>
                  </a:cubicBezTo>
                  <a:cubicBezTo>
                    <a:pt x="233" y="403"/>
                    <a:pt x="227" y="409"/>
                    <a:pt x="222" y="415"/>
                  </a:cubicBezTo>
                  <a:cubicBezTo>
                    <a:pt x="218" y="419"/>
                    <a:pt x="214" y="423"/>
                    <a:pt x="210" y="427"/>
                  </a:cubicBezTo>
                  <a:cubicBezTo>
                    <a:pt x="207" y="431"/>
                    <a:pt x="204" y="435"/>
                    <a:pt x="201" y="439"/>
                  </a:cubicBezTo>
                  <a:cubicBezTo>
                    <a:pt x="198" y="443"/>
                    <a:pt x="195" y="447"/>
                    <a:pt x="192" y="451"/>
                  </a:cubicBezTo>
                  <a:cubicBezTo>
                    <a:pt x="190" y="442"/>
                    <a:pt x="189" y="434"/>
                    <a:pt x="186" y="426"/>
                  </a:cubicBezTo>
                  <a:cubicBezTo>
                    <a:pt x="186" y="423"/>
                    <a:pt x="185" y="420"/>
                    <a:pt x="184" y="418"/>
                  </a:cubicBezTo>
                  <a:cubicBezTo>
                    <a:pt x="183" y="411"/>
                    <a:pt x="181" y="405"/>
                    <a:pt x="178" y="399"/>
                  </a:cubicBezTo>
                  <a:cubicBezTo>
                    <a:pt x="178" y="399"/>
                    <a:pt x="178" y="399"/>
                    <a:pt x="178" y="399"/>
                  </a:cubicBezTo>
                  <a:cubicBezTo>
                    <a:pt x="178" y="396"/>
                    <a:pt x="177" y="394"/>
                    <a:pt x="173" y="394"/>
                  </a:cubicBezTo>
                  <a:cubicBezTo>
                    <a:pt x="165" y="394"/>
                    <a:pt x="165" y="394"/>
                    <a:pt x="165" y="394"/>
                  </a:cubicBezTo>
                  <a:cubicBezTo>
                    <a:pt x="155" y="394"/>
                    <a:pt x="145" y="394"/>
                    <a:pt x="135" y="394"/>
                  </a:cubicBezTo>
                  <a:cubicBezTo>
                    <a:pt x="120" y="394"/>
                    <a:pt x="105" y="394"/>
                    <a:pt x="90" y="394"/>
                  </a:cubicBezTo>
                  <a:lnTo>
                    <a:pt x="78" y="394"/>
                  </a:lnTo>
                  <a:close/>
                  <a:moveTo>
                    <a:pt x="822" y="126"/>
                  </a:moveTo>
                  <a:cubicBezTo>
                    <a:pt x="822" y="131"/>
                    <a:pt x="822" y="134"/>
                    <a:pt x="822" y="138"/>
                  </a:cubicBezTo>
                  <a:lnTo>
                    <a:pt x="822" y="126"/>
                  </a:lnTo>
                  <a:close/>
                  <a:moveTo>
                    <a:pt x="255" y="404"/>
                  </a:moveTo>
                  <a:cubicBezTo>
                    <a:pt x="242" y="412"/>
                    <a:pt x="230" y="421"/>
                    <a:pt x="219" y="430"/>
                  </a:cubicBezTo>
                  <a:cubicBezTo>
                    <a:pt x="219" y="430"/>
                    <a:pt x="219" y="430"/>
                    <a:pt x="220" y="429"/>
                  </a:cubicBezTo>
                  <a:cubicBezTo>
                    <a:pt x="223" y="426"/>
                    <a:pt x="226" y="423"/>
                    <a:pt x="229" y="419"/>
                  </a:cubicBezTo>
                  <a:cubicBezTo>
                    <a:pt x="234" y="415"/>
                    <a:pt x="240" y="409"/>
                    <a:pt x="244" y="404"/>
                  </a:cubicBezTo>
                  <a:cubicBezTo>
                    <a:pt x="244" y="404"/>
                    <a:pt x="244" y="404"/>
                    <a:pt x="244" y="404"/>
                  </a:cubicBezTo>
                  <a:cubicBezTo>
                    <a:pt x="248" y="404"/>
                    <a:pt x="251" y="404"/>
                    <a:pt x="255" y="404"/>
                  </a:cubicBezTo>
                  <a:close/>
                  <a:moveTo>
                    <a:pt x="133" y="403"/>
                  </a:moveTo>
                  <a:cubicBezTo>
                    <a:pt x="127" y="408"/>
                    <a:pt x="120" y="412"/>
                    <a:pt x="114" y="417"/>
                  </a:cubicBezTo>
                  <a:cubicBezTo>
                    <a:pt x="106" y="422"/>
                    <a:pt x="97" y="427"/>
                    <a:pt x="89" y="433"/>
                  </a:cubicBezTo>
                  <a:cubicBezTo>
                    <a:pt x="89" y="422"/>
                    <a:pt x="90" y="412"/>
                    <a:pt x="90" y="403"/>
                  </a:cubicBezTo>
                  <a:cubicBezTo>
                    <a:pt x="91" y="403"/>
                    <a:pt x="92" y="403"/>
                    <a:pt x="94" y="403"/>
                  </a:cubicBezTo>
                  <a:cubicBezTo>
                    <a:pt x="96" y="403"/>
                    <a:pt x="96" y="403"/>
                    <a:pt x="96" y="403"/>
                  </a:cubicBezTo>
                  <a:cubicBezTo>
                    <a:pt x="108" y="403"/>
                    <a:pt x="121" y="403"/>
                    <a:pt x="133" y="403"/>
                  </a:cubicBezTo>
                  <a:close/>
                  <a:moveTo>
                    <a:pt x="89" y="436"/>
                  </a:moveTo>
                  <a:cubicBezTo>
                    <a:pt x="107" y="424"/>
                    <a:pt x="126" y="413"/>
                    <a:pt x="145" y="403"/>
                  </a:cubicBezTo>
                  <a:cubicBezTo>
                    <a:pt x="153" y="404"/>
                    <a:pt x="161" y="404"/>
                    <a:pt x="170" y="404"/>
                  </a:cubicBezTo>
                  <a:cubicBezTo>
                    <a:pt x="171" y="406"/>
                    <a:pt x="171" y="407"/>
                    <a:pt x="172" y="409"/>
                  </a:cubicBezTo>
                  <a:cubicBezTo>
                    <a:pt x="155" y="421"/>
                    <a:pt x="138" y="433"/>
                    <a:pt x="122" y="445"/>
                  </a:cubicBezTo>
                  <a:cubicBezTo>
                    <a:pt x="111" y="452"/>
                    <a:pt x="99" y="458"/>
                    <a:pt x="89" y="467"/>
                  </a:cubicBezTo>
                  <a:cubicBezTo>
                    <a:pt x="89" y="456"/>
                    <a:pt x="89" y="445"/>
                    <a:pt x="89" y="436"/>
                  </a:cubicBezTo>
                  <a:close/>
                  <a:moveTo>
                    <a:pt x="123" y="472"/>
                  </a:moveTo>
                  <a:cubicBezTo>
                    <a:pt x="112" y="473"/>
                    <a:pt x="101" y="473"/>
                    <a:pt x="89" y="473"/>
                  </a:cubicBezTo>
                  <a:cubicBezTo>
                    <a:pt x="89" y="472"/>
                    <a:pt x="89" y="471"/>
                    <a:pt x="89" y="470"/>
                  </a:cubicBezTo>
                  <a:cubicBezTo>
                    <a:pt x="101" y="461"/>
                    <a:pt x="116" y="454"/>
                    <a:pt x="129" y="446"/>
                  </a:cubicBezTo>
                  <a:cubicBezTo>
                    <a:pt x="144" y="436"/>
                    <a:pt x="159" y="426"/>
                    <a:pt x="174" y="415"/>
                  </a:cubicBezTo>
                  <a:cubicBezTo>
                    <a:pt x="174" y="417"/>
                    <a:pt x="175" y="418"/>
                    <a:pt x="175" y="419"/>
                  </a:cubicBezTo>
                  <a:cubicBezTo>
                    <a:pt x="176" y="422"/>
                    <a:pt x="177" y="425"/>
                    <a:pt x="178" y="428"/>
                  </a:cubicBezTo>
                  <a:cubicBezTo>
                    <a:pt x="178" y="430"/>
                    <a:pt x="179" y="433"/>
                    <a:pt x="180" y="435"/>
                  </a:cubicBezTo>
                  <a:cubicBezTo>
                    <a:pt x="169" y="444"/>
                    <a:pt x="156" y="452"/>
                    <a:pt x="144" y="459"/>
                  </a:cubicBezTo>
                  <a:cubicBezTo>
                    <a:pt x="138" y="462"/>
                    <a:pt x="128" y="466"/>
                    <a:pt x="123" y="472"/>
                  </a:cubicBezTo>
                  <a:close/>
                  <a:moveTo>
                    <a:pt x="130" y="472"/>
                  </a:moveTo>
                  <a:cubicBezTo>
                    <a:pt x="147" y="462"/>
                    <a:pt x="165" y="453"/>
                    <a:pt x="181" y="441"/>
                  </a:cubicBezTo>
                  <a:cubicBezTo>
                    <a:pt x="183" y="446"/>
                    <a:pt x="185" y="452"/>
                    <a:pt x="186" y="458"/>
                  </a:cubicBezTo>
                  <a:cubicBezTo>
                    <a:pt x="181" y="463"/>
                    <a:pt x="177" y="467"/>
                    <a:pt x="172" y="472"/>
                  </a:cubicBezTo>
                  <a:cubicBezTo>
                    <a:pt x="158" y="472"/>
                    <a:pt x="144" y="472"/>
                    <a:pt x="130" y="472"/>
                  </a:cubicBezTo>
                  <a:close/>
                  <a:moveTo>
                    <a:pt x="177" y="472"/>
                  </a:moveTo>
                  <a:cubicBezTo>
                    <a:pt x="180" y="469"/>
                    <a:pt x="184" y="465"/>
                    <a:pt x="188" y="462"/>
                  </a:cubicBezTo>
                  <a:cubicBezTo>
                    <a:pt x="189" y="462"/>
                    <a:pt x="189" y="462"/>
                    <a:pt x="190" y="462"/>
                  </a:cubicBezTo>
                  <a:cubicBezTo>
                    <a:pt x="191" y="462"/>
                    <a:pt x="192" y="462"/>
                    <a:pt x="192" y="461"/>
                  </a:cubicBezTo>
                  <a:cubicBezTo>
                    <a:pt x="192" y="461"/>
                    <a:pt x="193" y="461"/>
                    <a:pt x="193" y="460"/>
                  </a:cubicBezTo>
                  <a:cubicBezTo>
                    <a:pt x="195" y="458"/>
                    <a:pt x="198" y="455"/>
                    <a:pt x="200" y="453"/>
                  </a:cubicBezTo>
                  <a:cubicBezTo>
                    <a:pt x="205" y="449"/>
                    <a:pt x="210" y="445"/>
                    <a:pt x="215" y="440"/>
                  </a:cubicBezTo>
                  <a:cubicBezTo>
                    <a:pt x="230" y="427"/>
                    <a:pt x="247" y="415"/>
                    <a:pt x="265" y="405"/>
                  </a:cubicBezTo>
                  <a:cubicBezTo>
                    <a:pt x="265" y="405"/>
                    <a:pt x="265" y="404"/>
                    <a:pt x="265" y="404"/>
                  </a:cubicBezTo>
                  <a:cubicBezTo>
                    <a:pt x="279" y="405"/>
                    <a:pt x="292" y="406"/>
                    <a:pt x="305" y="406"/>
                  </a:cubicBezTo>
                  <a:cubicBezTo>
                    <a:pt x="286" y="416"/>
                    <a:pt x="268" y="428"/>
                    <a:pt x="250" y="439"/>
                  </a:cubicBezTo>
                  <a:cubicBezTo>
                    <a:pt x="232" y="449"/>
                    <a:pt x="215" y="459"/>
                    <a:pt x="200" y="472"/>
                  </a:cubicBezTo>
                  <a:cubicBezTo>
                    <a:pt x="192" y="472"/>
                    <a:pt x="184" y="472"/>
                    <a:pt x="177" y="472"/>
                  </a:cubicBezTo>
                  <a:close/>
                  <a:moveTo>
                    <a:pt x="205" y="472"/>
                  </a:moveTo>
                  <a:cubicBezTo>
                    <a:pt x="239" y="447"/>
                    <a:pt x="279" y="425"/>
                    <a:pt x="317" y="407"/>
                  </a:cubicBezTo>
                  <a:cubicBezTo>
                    <a:pt x="317" y="407"/>
                    <a:pt x="317" y="406"/>
                    <a:pt x="317" y="406"/>
                  </a:cubicBezTo>
                  <a:cubicBezTo>
                    <a:pt x="332" y="407"/>
                    <a:pt x="348" y="407"/>
                    <a:pt x="363" y="407"/>
                  </a:cubicBezTo>
                  <a:cubicBezTo>
                    <a:pt x="344" y="415"/>
                    <a:pt x="326" y="425"/>
                    <a:pt x="308" y="434"/>
                  </a:cubicBezTo>
                  <a:cubicBezTo>
                    <a:pt x="284" y="446"/>
                    <a:pt x="260" y="457"/>
                    <a:pt x="238" y="472"/>
                  </a:cubicBezTo>
                  <a:cubicBezTo>
                    <a:pt x="227" y="472"/>
                    <a:pt x="216" y="472"/>
                    <a:pt x="205" y="472"/>
                  </a:cubicBezTo>
                  <a:close/>
                  <a:moveTo>
                    <a:pt x="264" y="473"/>
                  </a:moveTo>
                  <a:cubicBezTo>
                    <a:pt x="258" y="473"/>
                    <a:pt x="251" y="473"/>
                    <a:pt x="245" y="473"/>
                  </a:cubicBezTo>
                  <a:cubicBezTo>
                    <a:pt x="252" y="469"/>
                    <a:pt x="264" y="461"/>
                    <a:pt x="268" y="459"/>
                  </a:cubicBezTo>
                  <a:cubicBezTo>
                    <a:pt x="278" y="454"/>
                    <a:pt x="288" y="449"/>
                    <a:pt x="298" y="444"/>
                  </a:cubicBezTo>
                  <a:cubicBezTo>
                    <a:pt x="322" y="432"/>
                    <a:pt x="347" y="417"/>
                    <a:pt x="372" y="409"/>
                  </a:cubicBezTo>
                  <a:cubicBezTo>
                    <a:pt x="373" y="409"/>
                    <a:pt x="373" y="408"/>
                    <a:pt x="374" y="408"/>
                  </a:cubicBezTo>
                  <a:cubicBezTo>
                    <a:pt x="378" y="408"/>
                    <a:pt x="382" y="408"/>
                    <a:pt x="386" y="408"/>
                  </a:cubicBezTo>
                  <a:cubicBezTo>
                    <a:pt x="399" y="408"/>
                    <a:pt x="412" y="408"/>
                    <a:pt x="425" y="409"/>
                  </a:cubicBezTo>
                  <a:cubicBezTo>
                    <a:pt x="371" y="429"/>
                    <a:pt x="317" y="448"/>
                    <a:pt x="265" y="471"/>
                  </a:cubicBezTo>
                  <a:cubicBezTo>
                    <a:pt x="264" y="472"/>
                    <a:pt x="264" y="472"/>
                    <a:pt x="264" y="473"/>
                  </a:cubicBezTo>
                  <a:close/>
                  <a:moveTo>
                    <a:pt x="269" y="473"/>
                  </a:moveTo>
                  <a:cubicBezTo>
                    <a:pt x="325" y="450"/>
                    <a:pt x="383" y="431"/>
                    <a:pt x="440" y="409"/>
                  </a:cubicBezTo>
                  <a:cubicBezTo>
                    <a:pt x="440" y="409"/>
                    <a:pt x="440" y="409"/>
                    <a:pt x="440" y="409"/>
                  </a:cubicBezTo>
                  <a:cubicBezTo>
                    <a:pt x="456" y="409"/>
                    <a:pt x="472" y="409"/>
                    <a:pt x="488" y="409"/>
                  </a:cubicBezTo>
                  <a:cubicBezTo>
                    <a:pt x="480" y="412"/>
                    <a:pt x="473" y="415"/>
                    <a:pt x="465" y="419"/>
                  </a:cubicBezTo>
                  <a:cubicBezTo>
                    <a:pt x="447" y="427"/>
                    <a:pt x="428" y="433"/>
                    <a:pt x="409" y="440"/>
                  </a:cubicBezTo>
                  <a:cubicBezTo>
                    <a:pt x="377" y="450"/>
                    <a:pt x="345" y="460"/>
                    <a:pt x="313" y="474"/>
                  </a:cubicBezTo>
                  <a:cubicBezTo>
                    <a:pt x="299" y="473"/>
                    <a:pt x="284" y="473"/>
                    <a:pt x="269" y="473"/>
                  </a:cubicBezTo>
                  <a:close/>
                  <a:moveTo>
                    <a:pt x="388" y="474"/>
                  </a:moveTo>
                  <a:cubicBezTo>
                    <a:pt x="384" y="474"/>
                    <a:pt x="380" y="474"/>
                    <a:pt x="376" y="474"/>
                  </a:cubicBezTo>
                  <a:cubicBezTo>
                    <a:pt x="358" y="474"/>
                    <a:pt x="341" y="474"/>
                    <a:pt x="323" y="474"/>
                  </a:cubicBezTo>
                  <a:cubicBezTo>
                    <a:pt x="352" y="463"/>
                    <a:pt x="381" y="454"/>
                    <a:pt x="410" y="445"/>
                  </a:cubicBezTo>
                  <a:cubicBezTo>
                    <a:pt x="425" y="440"/>
                    <a:pt x="441" y="435"/>
                    <a:pt x="455" y="429"/>
                  </a:cubicBezTo>
                  <a:cubicBezTo>
                    <a:pt x="471" y="423"/>
                    <a:pt x="486" y="414"/>
                    <a:pt x="503" y="410"/>
                  </a:cubicBezTo>
                  <a:cubicBezTo>
                    <a:pt x="504" y="410"/>
                    <a:pt x="504" y="410"/>
                    <a:pt x="505" y="409"/>
                  </a:cubicBezTo>
                  <a:cubicBezTo>
                    <a:pt x="515" y="409"/>
                    <a:pt x="526" y="409"/>
                    <a:pt x="537" y="409"/>
                  </a:cubicBezTo>
                  <a:cubicBezTo>
                    <a:pt x="537" y="409"/>
                    <a:pt x="538" y="409"/>
                    <a:pt x="539" y="409"/>
                  </a:cubicBezTo>
                  <a:cubicBezTo>
                    <a:pt x="488" y="427"/>
                    <a:pt x="440" y="453"/>
                    <a:pt x="389" y="472"/>
                  </a:cubicBezTo>
                  <a:cubicBezTo>
                    <a:pt x="388" y="472"/>
                    <a:pt x="387" y="474"/>
                    <a:pt x="388" y="474"/>
                  </a:cubicBezTo>
                  <a:close/>
                  <a:moveTo>
                    <a:pt x="391" y="474"/>
                  </a:moveTo>
                  <a:cubicBezTo>
                    <a:pt x="415" y="469"/>
                    <a:pt x="438" y="456"/>
                    <a:pt x="460" y="447"/>
                  </a:cubicBezTo>
                  <a:cubicBezTo>
                    <a:pt x="491" y="434"/>
                    <a:pt x="521" y="420"/>
                    <a:pt x="552" y="410"/>
                  </a:cubicBezTo>
                  <a:cubicBezTo>
                    <a:pt x="553" y="410"/>
                    <a:pt x="553" y="409"/>
                    <a:pt x="553" y="409"/>
                  </a:cubicBezTo>
                  <a:cubicBezTo>
                    <a:pt x="581" y="408"/>
                    <a:pt x="609" y="408"/>
                    <a:pt x="637" y="407"/>
                  </a:cubicBezTo>
                  <a:cubicBezTo>
                    <a:pt x="606" y="418"/>
                    <a:pt x="575" y="429"/>
                    <a:pt x="543" y="439"/>
                  </a:cubicBezTo>
                  <a:cubicBezTo>
                    <a:pt x="513" y="448"/>
                    <a:pt x="478" y="454"/>
                    <a:pt x="452" y="474"/>
                  </a:cubicBezTo>
                  <a:cubicBezTo>
                    <a:pt x="431" y="474"/>
                    <a:pt x="411" y="474"/>
                    <a:pt x="391" y="474"/>
                  </a:cubicBezTo>
                  <a:close/>
                  <a:moveTo>
                    <a:pt x="509" y="472"/>
                  </a:moveTo>
                  <a:cubicBezTo>
                    <a:pt x="492" y="473"/>
                    <a:pt x="474" y="473"/>
                    <a:pt x="457" y="473"/>
                  </a:cubicBezTo>
                  <a:cubicBezTo>
                    <a:pt x="486" y="457"/>
                    <a:pt x="520" y="451"/>
                    <a:pt x="552" y="441"/>
                  </a:cubicBezTo>
                  <a:cubicBezTo>
                    <a:pt x="587" y="430"/>
                    <a:pt x="621" y="418"/>
                    <a:pt x="656" y="406"/>
                  </a:cubicBezTo>
                  <a:cubicBezTo>
                    <a:pt x="671" y="406"/>
                    <a:pt x="685" y="405"/>
                    <a:pt x="700" y="405"/>
                  </a:cubicBezTo>
                  <a:cubicBezTo>
                    <a:pt x="690" y="408"/>
                    <a:pt x="680" y="411"/>
                    <a:pt x="670" y="414"/>
                  </a:cubicBezTo>
                  <a:cubicBezTo>
                    <a:pt x="651" y="421"/>
                    <a:pt x="632" y="428"/>
                    <a:pt x="613" y="433"/>
                  </a:cubicBezTo>
                  <a:cubicBezTo>
                    <a:pt x="578" y="443"/>
                    <a:pt x="540" y="452"/>
                    <a:pt x="509" y="472"/>
                  </a:cubicBezTo>
                  <a:cubicBezTo>
                    <a:pt x="509" y="472"/>
                    <a:pt x="509" y="472"/>
                    <a:pt x="509" y="472"/>
                  </a:cubicBezTo>
                  <a:close/>
                  <a:moveTo>
                    <a:pt x="565" y="471"/>
                  </a:moveTo>
                  <a:cubicBezTo>
                    <a:pt x="550" y="471"/>
                    <a:pt x="534" y="472"/>
                    <a:pt x="519" y="472"/>
                  </a:cubicBezTo>
                  <a:cubicBezTo>
                    <a:pt x="518" y="472"/>
                    <a:pt x="517" y="472"/>
                    <a:pt x="516" y="472"/>
                  </a:cubicBezTo>
                  <a:cubicBezTo>
                    <a:pt x="550" y="457"/>
                    <a:pt x="585" y="447"/>
                    <a:pt x="621" y="437"/>
                  </a:cubicBezTo>
                  <a:cubicBezTo>
                    <a:pt x="640" y="431"/>
                    <a:pt x="659" y="424"/>
                    <a:pt x="678" y="418"/>
                  </a:cubicBezTo>
                  <a:cubicBezTo>
                    <a:pt x="689" y="413"/>
                    <a:pt x="703" y="411"/>
                    <a:pt x="714" y="406"/>
                  </a:cubicBezTo>
                  <a:cubicBezTo>
                    <a:pt x="714" y="405"/>
                    <a:pt x="715" y="405"/>
                    <a:pt x="715" y="404"/>
                  </a:cubicBezTo>
                  <a:cubicBezTo>
                    <a:pt x="733" y="404"/>
                    <a:pt x="751" y="403"/>
                    <a:pt x="770" y="402"/>
                  </a:cubicBezTo>
                  <a:cubicBezTo>
                    <a:pt x="739" y="411"/>
                    <a:pt x="709" y="424"/>
                    <a:pt x="679" y="433"/>
                  </a:cubicBezTo>
                  <a:cubicBezTo>
                    <a:pt x="640" y="444"/>
                    <a:pt x="603" y="456"/>
                    <a:pt x="566" y="470"/>
                  </a:cubicBezTo>
                  <a:cubicBezTo>
                    <a:pt x="565" y="470"/>
                    <a:pt x="565" y="471"/>
                    <a:pt x="565" y="471"/>
                  </a:cubicBezTo>
                  <a:close/>
                  <a:moveTo>
                    <a:pt x="727" y="499"/>
                  </a:moveTo>
                  <a:cubicBezTo>
                    <a:pt x="724" y="507"/>
                    <a:pt x="723" y="515"/>
                    <a:pt x="721" y="524"/>
                  </a:cubicBezTo>
                  <a:cubicBezTo>
                    <a:pt x="718" y="520"/>
                    <a:pt x="715" y="516"/>
                    <a:pt x="712" y="512"/>
                  </a:cubicBezTo>
                  <a:cubicBezTo>
                    <a:pt x="710" y="510"/>
                    <a:pt x="709" y="508"/>
                    <a:pt x="707" y="505"/>
                  </a:cubicBezTo>
                  <a:cubicBezTo>
                    <a:pt x="714" y="504"/>
                    <a:pt x="721" y="500"/>
                    <a:pt x="727" y="496"/>
                  </a:cubicBezTo>
                  <a:cubicBezTo>
                    <a:pt x="727" y="497"/>
                    <a:pt x="727" y="498"/>
                    <a:pt x="727" y="499"/>
                  </a:cubicBezTo>
                  <a:close/>
                  <a:moveTo>
                    <a:pt x="729" y="491"/>
                  </a:moveTo>
                  <a:cubicBezTo>
                    <a:pt x="729" y="491"/>
                    <a:pt x="728" y="491"/>
                    <a:pt x="728" y="491"/>
                  </a:cubicBezTo>
                  <a:cubicBezTo>
                    <a:pt x="728" y="490"/>
                    <a:pt x="727" y="490"/>
                    <a:pt x="726" y="491"/>
                  </a:cubicBezTo>
                  <a:cubicBezTo>
                    <a:pt x="719" y="495"/>
                    <a:pt x="712" y="500"/>
                    <a:pt x="704" y="502"/>
                  </a:cubicBezTo>
                  <a:cubicBezTo>
                    <a:pt x="704" y="501"/>
                    <a:pt x="703" y="501"/>
                    <a:pt x="703" y="500"/>
                  </a:cubicBezTo>
                  <a:cubicBezTo>
                    <a:pt x="700" y="496"/>
                    <a:pt x="696" y="493"/>
                    <a:pt x="693" y="490"/>
                  </a:cubicBezTo>
                  <a:cubicBezTo>
                    <a:pt x="706" y="485"/>
                    <a:pt x="719" y="481"/>
                    <a:pt x="732" y="477"/>
                  </a:cubicBezTo>
                  <a:cubicBezTo>
                    <a:pt x="731" y="481"/>
                    <a:pt x="730" y="486"/>
                    <a:pt x="729" y="491"/>
                  </a:cubicBezTo>
                  <a:close/>
                  <a:moveTo>
                    <a:pt x="890" y="468"/>
                  </a:moveTo>
                  <a:cubicBezTo>
                    <a:pt x="881" y="467"/>
                    <a:pt x="872" y="467"/>
                    <a:pt x="863" y="467"/>
                  </a:cubicBezTo>
                  <a:cubicBezTo>
                    <a:pt x="872" y="464"/>
                    <a:pt x="881" y="461"/>
                    <a:pt x="890" y="458"/>
                  </a:cubicBezTo>
                  <a:cubicBezTo>
                    <a:pt x="890" y="461"/>
                    <a:pt x="890" y="465"/>
                    <a:pt x="890" y="468"/>
                  </a:cubicBezTo>
                  <a:close/>
                  <a:moveTo>
                    <a:pt x="890" y="452"/>
                  </a:moveTo>
                  <a:cubicBezTo>
                    <a:pt x="877" y="456"/>
                    <a:pt x="864" y="462"/>
                    <a:pt x="850" y="466"/>
                  </a:cubicBezTo>
                  <a:cubicBezTo>
                    <a:pt x="850" y="466"/>
                    <a:pt x="850" y="466"/>
                    <a:pt x="849" y="466"/>
                  </a:cubicBezTo>
                  <a:cubicBezTo>
                    <a:pt x="825" y="466"/>
                    <a:pt x="801" y="466"/>
                    <a:pt x="778" y="466"/>
                  </a:cubicBezTo>
                  <a:cubicBezTo>
                    <a:pt x="777" y="466"/>
                    <a:pt x="776" y="466"/>
                    <a:pt x="775" y="466"/>
                  </a:cubicBezTo>
                  <a:cubicBezTo>
                    <a:pt x="814" y="457"/>
                    <a:pt x="853" y="450"/>
                    <a:pt x="891" y="438"/>
                  </a:cubicBezTo>
                  <a:cubicBezTo>
                    <a:pt x="891" y="443"/>
                    <a:pt x="890" y="447"/>
                    <a:pt x="890" y="452"/>
                  </a:cubicBezTo>
                  <a:close/>
                  <a:moveTo>
                    <a:pt x="891" y="432"/>
                  </a:moveTo>
                  <a:cubicBezTo>
                    <a:pt x="858" y="443"/>
                    <a:pt x="824" y="451"/>
                    <a:pt x="790" y="459"/>
                  </a:cubicBezTo>
                  <a:cubicBezTo>
                    <a:pt x="779" y="461"/>
                    <a:pt x="768" y="464"/>
                    <a:pt x="756" y="466"/>
                  </a:cubicBezTo>
                  <a:cubicBezTo>
                    <a:pt x="753" y="466"/>
                    <a:pt x="750" y="466"/>
                    <a:pt x="747" y="466"/>
                  </a:cubicBezTo>
                  <a:cubicBezTo>
                    <a:pt x="739" y="467"/>
                    <a:pt x="739" y="467"/>
                    <a:pt x="739" y="467"/>
                  </a:cubicBezTo>
                  <a:cubicBezTo>
                    <a:pt x="736" y="467"/>
                    <a:pt x="734" y="469"/>
                    <a:pt x="734" y="472"/>
                  </a:cubicBezTo>
                  <a:cubicBezTo>
                    <a:pt x="734" y="472"/>
                    <a:pt x="734" y="472"/>
                    <a:pt x="734" y="472"/>
                  </a:cubicBezTo>
                  <a:cubicBezTo>
                    <a:pt x="734" y="472"/>
                    <a:pt x="734" y="472"/>
                    <a:pt x="734" y="472"/>
                  </a:cubicBezTo>
                  <a:cubicBezTo>
                    <a:pt x="719" y="476"/>
                    <a:pt x="705" y="481"/>
                    <a:pt x="691" y="487"/>
                  </a:cubicBezTo>
                  <a:cubicBezTo>
                    <a:pt x="687" y="484"/>
                    <a:pt x="683" y="480"/>
                    <a:pt x="679" y="475"/>
                  </a:cubicBezTo>
                  <a:cubicBezTo>
                    <a:pt x="715" y="465"/>
                    <a:pt x="750" y="452"/>
                    <a:pt x="786" y="443"/>
                  </a:cubicBezTo>
                  <a:cubicBezTo>
                    <a:pt x="821" y="434"/>
                    <a:pt x="859" y="428"/>
                    <a:pt x="893" y="415"/>
                  </a:cubicBezTo>
                  <a:cubicBezTo>
                    <a:pt x="892" y="421"/>
                    <a:pt x="892" y="426"/>
                    <a:pt x="891" y="432"/>
                  </a:cubicBezTo>
                  <a:close/>
                  <a:moveTo>
                    <a:pt x="893" y="409"/>
                  </a:moveTo>
                  <a:cubicBezTo>
                    <a:pt x="859" y="423"/>
                    <a:pt x="820" y="428"/>
                    <a:pt x="785" y="438"/>
                  </a:cubicBezTo>
                  <a:cubicBezTo>
                    <a:pt x="748" y="447"/>
                    <a:pt x="713" y="460"/>
                    <a:pt x="678" y="473"/>
                  </a:cubicBezTo>
                  <a:cubicBezTo>
                    <a:pt x="677" y="472"/>
                    <a:pt x="676" y="471"/>
                    <a:pt x="676" y="471"/>
                  </a:cubicBezTo>
                  <a:cubicBezTo>
                    <a:pt x="675" y="469"/>
                    <a:pt x="673" y="469"/>
                    <a:pt x="671" y="469"/>
                  </a:cubicBezTo>
                  <a:cubicBezTo>
                    <a:pt x="671" y="469"/>
                    <a:pt x="671" y="469"/>
                    <a:pt x="671" y="469"/>
                  </a:cubicBezTo>
                  <a:cubicBezTo>
                    <a:pt x="656" y="470"/>
                    <a:pt x="642" y="470"/>
                    <a:pt x="629" y="470"/>
                  </a:cubicBezTo>
                  <a:cubicBezTo>
                    <a:pt x="671" y="450"/>
                    <a:pt x="721" y="440"/>
                    <a:pt x="766" y="430"/>
                  </a:cubicBezTo>
                  <a:cubicBezTo>
                    <a:pt x="809" y="420"/>
                    <a:pt x="853" y="411"/>
                    <a:pt x="894" y="395"/>
                  </a:cubicBezTo>
                  <a:cubicBezTo>
                    <a:pt x="894" y="399"/>
                    <a:pt x="893" y="404"/>
                    <a:pt x="893" y="409"/>
                  </a:cubicBezTo>
                  <a:close/>
                  <a:moveTo>
                    <a:pt x="894" y="391"/>
                  </a:moveTo>
                  <a:cubicBezTo>
                    <a:pt x="850" y="406"/>
                    <a:pt x="804" y="416"/>
                    <a:pt x="758" y="427"/>
                  </a:cubicBezTo>
                  <a:cubicBezTo>
                    <a:pt x="712" y="437"/>
                    <a:pt x="663" y="448"/>
                    <a:pt x="621" y="469"/>
                  </a:cubicBezTo>
                  <a:cubicBezTo>
                    <a:pt x="620" y="469"/>
                    <a:pt x="620" y="470"/>
                    <a:pt x="619" y="470"/>
                  </a:cubicBezTo>
                  <a:cubicBezTo>
                    <a:pt x="610" y="470"/>
                    <a:pt x="600" y="470"/>
                    <a:pt x="590" y="471"/>
                  </a:cubicBezTo>
                  <a:cubicBezTo>
                    <a:pt x="583" y="471"/>
                    <a:pt x="576" y="471"/>
                    <a:pt x="569" y="471"/>
                  </a:cubicBezTo>
                  <a:cubicBezTo>
                    <a:pt x="604" y="462"/>
                    <a:pt x="638" y="449"/>
                    <a:pt x="673" y="440"/>
                  </a:cubicBezTo>
                  <a:cubicBezTo>
                    <a:pt x="710" y="430"/>
                    <a:pt x="745" y="413"/>
                    <a:pt x="783" y="404"/>
                  </a:cubicBezTo>
                  <a:cubicBezTo>
                    <a:pt x="784" y="404"/>
                    <a:pt x="784" y="403"/>
                    <a:pt x="784" y="402"/>
                  </a:cubicBezTo>
                  <a:cubicBezTo>
                    <a:pt x="799" y="401"/>
                    <a:pt x="814" y="401"/>
                    <a:pt x="829" y="400"/>
                  </a:cubicBezTo>
                  <a:cubicBezTo>
                    <a:pt x="829" y="400"/>
                    <a:pt x="830" y="400"/>
                    <a:pt x="831" y="400"/>
                  </a:cubicBezTo>
                  <a:cubicBezTo>
                    <a:pt x="831" y="400"/>
                    <a:pt x="832" y="400"/>
                    <a:pt x="832" y="400"/>
                  </a:cubicBezTo>
                  <a:cubicBezTo>
                    <a:pt x="834" y="400"/>
                    <a:pt x="834" y="399"/>
                    <a:pt x="835" y="398"/>
                  </a:cubicBezTo>
                  <a:cubicBezTo>
                    <a:pt x="855" y="394"/>
                    <a:pt x="878" y="389"/>
                    <a:pt x="895" y="378"/>
                  </a:cubicBezTo>
                  <a:cubicBezTo>
                    <a:pt x="895" y="382"/>
                    <a:pt x="895" y="387"/>
                    <a:pt x="894" y="391"/>
                  </a:cubicBezTo>
                  <a:close/>
                  <a:moveTo>
                    <a:pt x="896" y="358"/>
                  </a:moveTo>
                  <a:cubicBezTo>
                    <a:pt x="896" y="363"/>
                    <a:pt x="896" y="368"/>
                    <a:pt x="896" y="372"/>
                  </a:cubicBezTo>
                  <a:cubicBezTo>
                    <a:pt x="895" y="372"/>
                    <a:pt x="895" y="372"/>
                    <a:pt x="894" y="373"/>
                  </a:cubicBezTo>
                  <a:cubicBezTo>
                    <a:pt x="875" y="382"/>
                    <a:pt x="855" y="387"/>
                    <a:pt x="835" y="394"/>
                  </a:cubicBezTo>
                  <a:cubicBezTo>
                    <a:pt x="835" y="394"/>
                    <a:pt x="835" y="394"/>
                    <a:pt x="835" y="394"/>
                  </a:cubicBezTo>
                  <a:cubicBezTo>
                    <a:pt x="835" y="389"/>
                    <a:pt x="835" y="384"/>
                    <a:pt x="835" y="380"/>
                  </a:cubicBezTo>
                  <a:cubicBezTo>
                    <a:pt x="846" y="376"/>
                    <a:pt x="857" y="368"/>
                    <a:pt x="868" y="363"/>
                  </a:cubicBezTo>
                  <a:cubicBezTo>
                    <a:pt x="877" y="359"/>
                    <a:pt x="887" y="355"/>
                    <a:pt x="897" y="350"/>
                  </a:cubicBezTo>
                  <a:cubicBezTo>
                    <a:pt x="897" y="353"/>
                    <a:pt x="896" y="355"/>
                    <a:pt x="896" y="358"/>
                  </a:cubicBezTo>
                  <a:close/>
                  <a:moveTo>
                    <a:pt x="897" y="343"/>
                  </a:moveTo>
                  <a:cubicBezTo>
                    <a:pt x="875" y="350"/>
                    <a:pt x="855" y="366"/>
                    <a:pt x="835" y="377"/>
                  </a:cubicBezTo>
                  <a:cubicBezTo>
                    <a:pt x="835" y="372"/>
                    <a:pt x="835" y="367"/>
                    <a:pt x="835" y="363"/>
                  </a:cubicBezTo>
                  <a:cubicBezTo>
                    <a:pt x="854" y="349"/>
                    <a:pt x="876" y="341"/>
                    <a:pt x="897" y="329"/>
                  </a:cubicBezTo>
                  <a:cubicBezTo>
                    <a:pt x="897" y="333"/>
                    <a:pt x="897" y="337"/>
                    <a:pt x="897" y="343"/>
                  </a:cubicBezTo>
                  <a:close/>
                </a:path>
              </a:pathLst>
            </a:cu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Google Shape;245;p4">
            <a:extLst>
              <a:ext uri="{FF2B5EF4-FFF2-40B4-BE49-F238E27FC236}">
                <a16:creationId xmlns:a16="http://schemas.microsoft.com/office/drawing/2014/main" id="{08FB43E2-E8D9-7D8D-5747-F25CEF7BD387}"/>
              </a:ext>
            </a:extLst>
          </p:cNvPr>
          <p:cNvSpPr/>
          <p:nvPr/>
        </p:nvSpPr>
        <p:spPr>
          <a:xfrm>
            <a:off x="6357937" y="1761395"/>
            <a:ext cx="4186238" cy="43721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  <a:tabLst/>
              <a:defRPr/>
            </a:pPr>
            <a:r>
              <a:rPr kumimoji="0" lang="lv-LV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NĀC PIE MANIS, ES TEV PARĀDĪŠU,</a:t>
            </a:r>
          </a:p>
        </p:txBody>
      </p:sp>
      <p:sp>
        <p:nvSpPr>
          <p:cNvPr id="13" name="Google Shape;245;p4">
            <a:extLst>
              <a:ext uri="{FF2B5EF4-FFF2-40B4-BE49-F238E27FC236}">
                <a16:creationId xmlns:a16="http://schemas.microsoft.com/office/drawing/2014/main" id="{78BD1E3F-26A1-7761-50BA-560E893694C4}"/>
              </a:ext>
            </a:extLst>
          </p:cNvPr>
          <p:cNvSpPr/>
          <p:nvPr/>
        </p:nvSpPr>
        <p:spPr>
          <a:xfrm>
            <a:off x="6356537" y="2255395"/>
            <a:ext cx="4189372" cy="87264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algn="ctr" hangingPunct="1">
              <a:buClr>
                <a:srgbClr val="FFFFFF"/>
              </a:buClr>
              <a:buSzPts val="1400"/>
              <a:defRPr/>
            </a:pPr>
            <a:r>
              <a:rPr kumimoji="0" lang="lv-LV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KĀ </a:t>
            </a:r>
            <a:r>
              <a:rPr lang="lv-LV" sz="1600" b="1">
                <a:solidFill>
                  <a:srgbClr val="FFFFFF"/>
                </a:solidFill>
                <a:latin typeface="Arial Black"/>
                <a:ea typeface="+mn-ea"/>
                <a:cs typeface="+mn-cs"/>
              </a:rPr>
              <a:t>PARAKSTĪT DOKUMENTU </a:t>
            </a:r>
            <a:r>
              <a:rPr kumimoji="0" lang="lv-LV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ELEKTRONISKI!</a:t>
            </a:r>
            <a:endParaRPr lang="lv-LV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195821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E54A7-6902-6EBD-D2FB-B936A37D1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Picture 4" descr="Picture 4">
            <a:extLst>
              <a:ext uri="{FF2B5EF4-FFF2-40B4-BE49-F238E27FC236}">
                <a16:creationId xmlns:a16="http://schemas.microsoft.com/office/drawing/2014/main" id="{8BE314BC-76A8-2E7D-0E22-D87605EA0D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81" t="15979" r="17473" b="15979"/>
          <a:stretch>
            <a:fillRect/>
          </a:stretch>
        </p:blipFill>
        <p:spPr>
          <a:xfrm>
            <a:off x="363388" y="2253275"/>
            <a:ext cx="4749727" cy="2790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0" name="Picture 6" descr="Picture 6">
            <a:extLst>
              <a:ext uri="{FF2B5EF4-FFF2-40B4-BE49-F238E27FC236}">
                <a16:creationId xmlns:a16="http://schemas.microsoft.com/office/drawing/2014/main" id="{72401C2A-5340-04E7-E514-4891CE5E6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031" y="486840"/>
            <a:ext cx="3845085" cy="5589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1" name="Picture 8" descr="Picture 8">
            <a:extLst>
              <a:ext uri="{FF2B5EF4-FFF2-40B4-BE49-F238E27FC236}">
                <a16:creationId xmlns:a16="http://schemas.microsoft.com/office/drawing/2014/main" id="{23222EB4-80B3-46A3-D3FB-7531248F60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31"/>
          <a:stretch>
            <a:fillRect/>
          </a:stretch>
        </p:blipFill>
        <p:spPr>
          <a:xfrm>
            <a:off x="5496005" y="1617303"/>
            <a:ext cx="2274316" cy="3838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3" name="Rectangle">
            <a:extLst>
              <a:ext uri="{FF2B5EF4-FFF2-40B4-BE49-F238E27FC236}">
                <a16:creationId xmlns:a16="http://schemas.microsoft.com/office/drawing/2014/main" id="{BAF88C3B-6388-2C89-6B5E-4D3AF4A6F84B}"/>
              </a:ext>
            </a:extLst>
          </p:cNvPr>
          <p:cNvSpPr/>
          <p:nvPr/>
        </p:nvSpPr>
        <p:spPr>
          <a:xfrm>
            <a:off x="117943" y="944587"/>
            <a:ext cx="5379218" cy="888943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 defTabSz="938212">
              <a:defRPr sz="3200">
                <a:solidFill>
                  <a:schemeClr val="accent5">
                    <a:lumOff val="44000"/>
                  </a:schemeClr>
                </a:solidFill>
              </a:defRPr>
            </a:pPr>
            <a:endParaRPr/>
          </a:p>
        </p:txBody>
      </p:sp>
      <p:sp>
        <p:nvSpPr>
          <p:cNvPr id="474" name="Pielāgoti materiāli, izstrādātas instrukcijas u.c.">
            <a:extLst>
              <a:ext uri="{FF2B5EF4-FFF2-40B4-BE49-F238E27FC236}">
                <a16:creationId xmlns:a16="http://schemas.microsoft.com/office/drawing/2014/main" id="{6E837F30-F7EC-EDB2-A1F8-A14A81C7B4DE}"/>
              </a:ext>
            </a:extLst>
          </p:cNvPr>
          <p:cNvSpPr txBox="1"/>
          <p:nvPr/>
        </p:nvSpPr>
        <p:spPr>
          <a:xfrm>
            <a:off x="261163" y="1083199"/>
            <a:ext cx="5752641" cy="630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defTabSz="938212">
              <a:defRPr sz="2800" cap="all" spc="84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sz="2000" dirty="0" err="1"/>
              <a:t>Pielāgoti</a:t>
            </a:r>
            <a:r>
              <a:rPr sz="2000" dirty="0"/>
              <a:t> </a:t>
            </a:r>
            <a:r>
              <a:rPr lang="en-US" sz="2000" dirty="0" err="1"/>
              <a:t>mācību</a:t>
            </a:r>
            <a:r>
              <a:rPr lang="en-US" sz="2000" dirty="0"/>
              <a:t> </a:t>
            </a:r>
            <a:r>
              <a:rPr lang="en-US" sz="2000" dirty="0" err="1"/>
              <a:t>materiāli</a:t>
            </a:r>
            <a:r>
              <a:rPr sz="2000" dirty="0"/>
              <a:t>, </a:t>
            </a:r>
            <a:r>
              <a:rPr sz="2000" dirty="0" err="1"/>
              <a:t>izstrādātas</a:t>
            </a:r>
            <a:r>
              <a:rPr sz="2000" dirty="0"/>
              <a:t> </a:t>
            </a:r>
            <a:r>
              <a:rPr sz="2000" dirty="0" err="1"/>
              <a:t>instrukcijas</a:t>
            </a:r>
            <a:r>
              <a:rPr sz="2000" dirty="0"/>
              <a:t> </a:t>
            </a:r>
            <a:r>
              <a:rPr sz="2000" dirty="0" err="1"/>
              <a:t>u.c.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27048764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CBE127-AEAA-C065-6D06-FB8F36E3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68B47FA0-C08E-F5B6-8BBB-BB3516979E16}"/>
              </a:ext>
            </a:extLst>
          </p:cNvPr>
          <p:cNvSpPr/>
          <p:nvPr/>
        </p:nvSpPr>
        <p:spPr>
          <a:xfrm>
            <a:off x="215253" y="368296"/>
            <a:ext cx="11643645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2E277D5A-BE07-F55B-408F-ACBB4A60C2C8}"/>
              </a:ext>
            </a:extLst>
          </p:cNvPr>
          <p:cNvSpPr txBox="1"/>
          <p:nvPr/>
        </p:nvSpPr>
        <p:spPr>
          <a:xfrm>
            <a:off x="333100" y="467562"/>
            <a:ext cx="11929069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sz="3200" dirty="0"/>
              <a:t>UZZINI VAIRĀK SAZINOTIES AR KOORDINATORU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CB38B3-3EA1-6BC1-5AEF-F4537A097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4" y="1177536"/>
            <a:ext cx="11781898" cy="541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38015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F9708D-FB29-49CD-47C8-02FC1A23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1D76D5C2-A2ED-9AA9-56B2-8C37DB32F1BD}"/>
              </a:ext>
            </a:extLst>
          </p:cNvPr>
          <p:cNvSpPr/>
          <p:nvPr/>
        </p:nvSpPr>
        <p:spPr>
          <a:xfrm>
            <a:off x="215254" y="368296"/>
            <a:ext cx="8757708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4F944485-0375-7436-D7C2-FE47FB16564C}"/>
              </a:ext>
            </a:extLst>
          </p:cNvPr>
          <p:cNvSpPr txBox="1"/>
          <p:nvPr/>
        </p:nvSpPr>
        <p:spPr>
          <a:xfrm>
            <a:off x="333100" y="467562"/>
            <a:ext cx="11929069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sz="3200" dirty="0"/>
              <a:t>KONTAKTINFORMĀCIJAS SARAKSTS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4FEEC8-A4ED-0137-70EF-9C16B40DCA63}"/>
              </a:ext>
            </a:extLst>
          </p:cNvPr>
          <p:cNvSpPr/>
          <p:nvPr/>
        </p:nvSpPr>
        <p:spPr>
          <a:xfrm>
            <a:off x="9212626" y="2637945"/>
            <a:ext cx="2887926" cy="1249900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ED5C61-51E4-589F-8DF1-5F2E53C01291}"/>
              </a:ext>
            </a:extLst>
          </p:cNvPr>
          <p:cNvSpPr txBox="1"/>
          <p:nvPr/>
        </p:nvSpPr>
        <p:spPr>
          <a:xfrm>
            <a:off x="7486239" y="2946453"/>
            <a:ext cx="6131084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lv-LV" sz="2800" b="1" kern="1200" dirty="0">
                <a:solidFill>
                  <a:srgbClr val="AC61C8"/>
                </a:solidFill>
                <a:latin typeface="Times New Roman"/>
                <a:ea typeface="+mn-ea"/>
                <a:cs typeface="Times New Roman"/>
              </a:rPr>
              <a:t>stars.gov.lv</a:t>
            </a: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rgbClr val="AC61C8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913844-14DD-064E-F7DB-4D186D18F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4" y="1238028"/>
            <a:ext cx="8879526" cy="4882646"/>
          </a:xfrm>
          <a:prstGeom prst="rect">
            <a:avLst/>
          </a:prstGeom>
        </p:spPr>
      </p:pic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A403712B-7B1F-E530-8CEC-BA4F1028F07A}"/>
              </a:ext>
            </a:extLst>
          </p:cNvPr>
          <p:cNvCxnSpPr>
            <a:cxnSpLocks/>
          </p:cNvCxnSpPr>
          <p:nvPr/>
        </p:nvCxnSpPr>
        <p:spPr>
          <a:xfrm rot="10800000">
            <a:off x="8071719" y="2466906"/>
            <a:ext cx="1189787" cy="795990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15793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CC1756-788A-B006-6B4E-48F2BA3F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1862C666-D632-5325-B62C-DFD41695641B}"/>
              </a:ext>
            </a:extLst>
          </p:cNvPr>
          <p:cNvSpPr/>
          <p:nvPr/>
        </p:nvSpPr>
        <p:spPr>
          <a:xfrm>
            <a:off x="215254" y="368296"/>
            <a:ext cx="8757708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BD13194F-603F-C9C0-D8C5-717DFD01358C}"/>
              </a:ext>
            </a:extLst>
          </p:cNvPr>
          <p:cNvSpPr txBox="1"/>
          <p:nvPr/>
        </p:nvSpPr>
        <p:spPr>
          <a:xfrm>
            <a:off x="333100" y="467562"/>
            <a:ext cx="11929069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sz="3200" dirty="0"/>
              <a:t>KONTAKTINFORMĀCIJAS SARAKSTS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8C0EA-A83D-3778-D7F8-F867581A5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4" y="1182610"/>
            <a:ext cx="9461957" cy="530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6374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3E8867-F27F-89BF-CDF7-6603B280E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A73AE0-2C5A-8522-64BD-BC69D9784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50" y="3429000"/>
            <a:ext cx="3230791" cy="32307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40E280-20C3-2FF7-B4AC-AEB93B6F6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16" y="185087"/>
            <a:ext cx="5229225" cy="3067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E5FB1E-5A88-033D-9358-E3A54D90B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86" y="209260"/>
            <a:ext cx="7253714" cy="53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2389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914A48-A294-5541-BB78-CBC970AAB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58BB9-FFCE-3DA3-6794-2D26E4DC7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288" y="1257942"/>
            <a:ext cx="9633097" cy="5314308"/>
          </a:xfrm>
          <a:prstGeom prst="rect">
            <a:avLst/>
          </a:prstGeom>
        </p:spPr>
      </p:pic>
      <p:sp>
        <p:nvSpPr>
          <p:cNvPr id="4" name="Rectangle">
            <a:extLst>
              <a:ext uri="{FF2B5EF4-FFF2-40B4-BE49-F238E27FC236}">
                <a16:creationId xmlns:a16="http://schemas.microsoft.com/office/drawing/2014/main" id="{A6E353FE-7FF7-F67D-2A49-7DB6E4AFEA02}"/>
              </a:ext>
            </a:extLst>
          </p:cNvPr>
          <p:cNvSpPr/>
          <p:nvPr/>
        </p:nvSpPr>
        <p:spPr>
          <a:xfrm>
            <a:off x="215254" y="368296"/>
            <a:ext cx="6874985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4BE9A48E-95AF-6D38-E81C-D4B319CE24A0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PIESAKIES MĀCĪBĀM PATS</a:t>
            </a:r>
          </a:p>
        </p:txBody>
      </p:sp>
    </p:spTree>
    <p:extLst>
      <p:ext uri="{BB962C8B-B14F-4D97-AF65-F5344CB8AC3E}">
        <p14:creationId xmlns:p14="http://schemas.microsoft.com/office/powerpoint/2010/main" val="8829336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84286C-BC6C-DAE1-F890-D14C9BDBA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CD4787D9-1C6E-F151-260F-C822033B74F9}"/>
              </a:ext>
            </a:extLst>
          </p:cNvPr>
          <p:cNvSpPr/>
          <p:nvPr/>
        </p:nvSpPr>
        <p:spPr>
          <a:xfrm>
            <a:off x="215255" y="368296"/>
            <a:ext cx="2179290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68D1A278-96F7-5670-2EFA-5B449D66CCA9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1.SOLIS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AC74A3-6E22-B3B3-B7A6-95875644CECE}"/>
              </a:ext>
            </a:extLst>
          </p:cNvPr>
          <p:cNvSpPr txBox="1"/>
          <p:nvPr/>
        </p:nvSpPr>
        <p:spPr>
          <a:xfrm>
            <a:off x="215255" y="1328840"/>
            <a:ext cx="8935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lv-LV" dirty="0"/>
              <a:t>Dodies uz </a:t>
            </a:r>
            <a:r>
              <a:rPr lang="lv-LV" dirty="0" err="1"/>
              <a:t>tīmekļavietni</a:t>
            </a:r>
            <a:r>
              <a:rPr lang="lv-LV" dirty="0"/>
              <a:t> </a:t>
            </a:r>
            <a:r>
              <a:rPr lang="lv-LV" dirty="0">
                <a:hlinkClick r:id="rId2"/>
              </a:rPr>
              <a:t>www.stars.gov.lv</a:t>
            </a:r>
            <a:r>
              <a:rPr lang="lv-LV" dirty="0"/>
              <a:t> un spied uz pogas «Pieslēgties»</a:t>
            </a:r>
            <a:endParaRPr kumimoji="0" lang="lv-LV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004A0-AB35-2074-03AA-55C66DF07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45" y="1800607"/>
            <a:ext cx="8935324" cy="495891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8B0630C-B57B-406B-BB71-88AA74BB16CA}"/>
              </a:ext>
            </a:extLst>
          </p:cNvPr>
          <p:cNvSpPr/>
          <p:nvPr/>
        </p:nvSpPr>
        <p:spPr>
          <a:xfrm>
            <a:off x="9051902" y="2105094"/>
            <a:ext cx="1124910" cy="835459"/>
          </a:xfrm>
          <a:prstGeom prst="ellipse">
            <a:avLst/>
          </a:prstGeom>
          <a:noFill/>
          <a:ln w="28575" cap="flat">
            <a:solidFill>
              <a:srgbClr val="C0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lv-LV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5E600A-1AE8-432A-7325-FC9118A05813}"/>
              </a:ext>
            </a:extLst>
          </p:cNvPr>
          <p:cNvCxnSpPr/>
          <p:nvPr/>
        </p:nvCxnSpPr>
        <p:spPr>
          <a:xfrm>
            <a:off x="7887522" y="1578820"/>
            <a:ext cx="1164380" cy="6117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511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361506-A038-055D-25CE-A8B8FC476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BDC0AFE5-B9FE-072F-1CD7-C0A6141700A6}"/>
              </a:ext>
            </a:extLst>
          </p:cNvPr>
          <p:cNvSpPr/>
          <p:nvPr/>
        </p:nvSpPr>
        <p:spPr>
          <a:xfrm>
            <a:off x="215255" y="368296"/>
            <a:ext cx="2179290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761D4AB1-4C44-80AC-D1D1-D6640C855D92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2.SOLIS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051F60-CA10-3000-A8B1-9EFF65EC53AD}"/>
              </a:ext>
            </a:extLst>
          </p:cNvPr>
          <p:cNvSpPr txBox="1"/>
          <p:nvPr/>
        </p:nvSpPr>
        <p:spPr>
          <a:xfrm>
            <a:off x="215255" y="1328840"/>
            <a:ext cx="8935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lv-LV" dirty="0"/>
              <a:t>Pieslēdzies, izmantojot kādu no piedāvātajiem drošas autentificēšanās rīkiem</a:t>
            </a:r>
            <a:endParaRPr kumimoji="0" lang="lv-LV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BFBACB-FFEB-E699-10FF-0F6D50D65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28" y="1698170"/>
            <a:ext cx="6404588" cy="511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806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485715-9003-1245-9E45-91D7B4F91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054E9DBC-4ECA-157A-40A1-005F68B23BA0}"/>
              </a:ext>
            </a:extLst>
          </p:cNvPr>
          <p:cNvSpPr/>
          <p:nvPr/>
        </p:nvSpPr>
        <p:spPr>
          <a:xfrm>
            <a:off x="215255" y="368296"/>
            <a:ext cx="2179290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23895C95-D696-498F-ABEE-28A5540B4550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3.SOLIS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6C9BA6-536E-1C23-0D7B-9CEFE832CD5D}"/>
              </a:ext>
            </a:extLst>
          </p:cNvPr>
          <p:cNvSpPr txBox="1"/>
          <p:nvPr/>
        </p:nvSpPr>
        <p:spPr>
          <a:xfrm>
            <a:off x="215255" y="1328840"/>
            <a:ext cx="8935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lv-LV" dirty="0"/>
              <a:t>Aizpildi reģistrēšanās anketu profila izveidei www.stars.gov.lv</a:t>
            </a:r>
            <a:endParaRPr kumimoji="0" lang="lv-LV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D3BBF6-9F96-C920-6C92-4A34DB123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5" y="2565006"/>
            <a:ext cx="4977845" cy="29641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C975D1-EF20-5C2E-9281-6775D33A7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839" y="1914318"/>
            <a:ext cx="6796905" cy="399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690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161ED6-6406-F009-604B-4FB0EE431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CFEDCAE9-9981-A37C-391E-C014CD17BCA4}"/>
              </a:ext>
            </a:extLst>
          </p:cNvPr>
          <p:cNvSpPr/>
          <p:nvPr/>
        </p:nvSpPr>
        <p:spPr>
          <a:xfrm>
            <a:off x="215255" y="368296"/>
            <a:ext cx="2179290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29B6113A-7F9C-02ED-6B5B-BBE2EA19D9B7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4.SOLIS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31781B-5E89-8536-BF1C-F8C4CED22717}"/>
              </a:ext>
            </a:extLst>
          </p:cNvPr>
          <p:cNvSpPr txBox="1"/>
          <p:nvPr/>
        </p:nvSpPr>
        <p:spPr>
          <a:xfrm>
            <a:off x="215255" y="1328840"/>
            <a:ext cx="8935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lv-LV" dirty="0"/>
              <a:t>Aizpildi pašnovērtējuma zināšanu testu</a:t>
            </a:r>
            <a:endParaRPr kumimoji="0" lang="lv-LV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7E311F-26E4-E4D5-DE53-F3CFC1131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55" y="1698170"/>
            <a:ext cx="6967311" cy="50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9187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2E2D1A-17F6-4A23-7EAE-C9F5B5C0B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">
            <a:extLst>
              <a:ext uri="{FF2B5EF4-FFF2-40B4-BE49-F238E27FC236}">
                <a16:creationId xmlns:a16="http://schemas.microsoft.com/office/drawing/2014/main" id="{906FBB74-6451-B59E-7475-B4B43A6A7737}"/>
              </a:ext>
            </a:extLst>
          </p:cNvPr>
          <p:cNvSpPr/>
          <p:nvPr/>
        </p:nvSpPr>
        <p:spPr>
          <a:xfrm>
            <a:off x="215255" y="368296"/>
            <a:ext cx="2179290" cy="609572"/>
          </a:xfrm>
          <a:prstGeom prst="rect">
            <a:avLst/>
          </a:prstGeom>
          <a:solidFill>
            <a:srgbClr val="AC61C8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endParaRPr/>
          </a:p>
        </p:txBody>
      </p:sp>
      <p:sp>
        <p:nvSpPr>
          <p:cNvPr id="5" name="PROJEKTA SADARBĪBAS PARTNERI">
            <a:extLst>
              <a:ext uri="{FF2B5EF4-FFF2-40B4-BE49-F238E27FC236}">
                <a16:creationId xmlns:a16="http://schemas.microsoft.com/office/drawing/2014/main" id="{9D56E8CC-B11B-F5D8-EB4F-2A08A87723E0}"/>
              </a:ext>
            </a:extLst>
          </p:cNvPr>
          <p:cNvSpPr txBox="1"/>
          <p:nvPr/>
        </p:nvSpPr>
        <p:spPr>
          <a:xfrm>
            <a:off x="333101" y="467562"/>
            <a:ext cx="6635448" cy="50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3300" spc="66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lv-LV" dirty="0"/>
              <a:t>5.SOLIS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585375-ACD0-4E30-FDBF-39BF308DF663}"/>
              </a:ext>
            </a:extLst>
          </p:cNvPr>
          <p:cNvSpPr txBox="1"/>
          <p:nvPr/>
        </p:nvSpPr>
        <p:spPr>
          <a:xfrm>
            <a:off x="215255" y="1328840"/>
            <a:ext cx="89353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lv-LV" dirty="0"/>
              <a:t>Iepazīsties ar rekomendēto mācību līmeni, piesakies mācībām</a:t>
            </a:r>
            <a:endParaRPr kumimoji="0" lang="lv-LV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4CF955-4CF7-13ED-E1BD-1635C0206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78" y="1698170"/>
            <a:ext cx="5581888" cy="500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9287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55" y="560081"/>
            <a:ext cx="4551945" cy="666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2790" y="3595912"/>
            <a:ext cx="11394313" cy="8166712"/>
          </a:xfrm>
          <a:prstGeom prst="rect">
            <a:avLst/>
          </a:prstGeom>
          <a:ln w="12700">
            <a:miter lim="400000"/>
          </a:ln>
        </p:spPr>
      </p:pic>
      <p:sp>
        <p:nvSpPr>
          <p:cNvPr id="493" name="Rectangle"/>
          <p:cNvSpPr/>
          <p:nvPr/>
        </p:nvSpPr>
        <p:spPr>
          <a:xfrm>
            <a:off x="2211247" y="2465312"/>
            <a:ext cx="4306079" cy="1057544"/>
          </a:xfrm>
          <a:prstGeom prst="rect">
            <a:avLst/>
          </a:prstGeom>
          <a:solidFill>
            <a:schemeClr val="accent6">
              <a:lumOff val="14249"/>
            </a:schemeClr>
          </a:solidFill>
          <a:ln w="12700">
            <a:miter lim="400000"/>
          </a:ln>
        </p:spPr>
        <p:txBody>
          <a:bodyPr lIns="45719" tIns="45720" rIns="45719" bIns="45720" anchor="ctr"/>
          <a:lstStyle/>
          <a:p>
            <a:pPr algn="ctr"/>
            <a:r>
              <a:rPr lang="lv-LV" sz="2800" b="1">
                <a:solidFill>
                  <a:schemeClr val="bg1"/>
                </a:solidFill>
                <a:latin typeface="Arial Black"/>
                <a:cs typeface="Arial Black" panose="020B0604020202020204" pitchFamily="34" charset="0"/>
              </a:rPr>
              <a:t>PALDIES UN VEIKSMI MĀCĪBĀS!</a:t>
            </a:r>
            <a:endParaRPr sz="2800" b="1">
              <a:solidFill>
                <a:schemeClr val="bg1"/>
              </a:solidFill>
              <a:latin typeface="Arial Black"/>
              <a:cs typeface="Arial Black" panose="020B0604020202020204" pitchFamily="34" charset="0"/>
            </a:endParaRPr>
          </a:p>
        </p:txBody>
      </p:sp>
      <p:sp>
        <p:nvSpPr>
          <p:cNvPr id="494" name="TextBox 4"/>
          <p:cNvSpPr txBox="1"/>
          <p:nvPr/>
        </p:nvSpPr>
        <p:spPr>
          <a:xfrm>
            <a:off x="828182" y="2095980"/>
            <a:ext cx="22861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 cap="all" spc="53">
                <a:solidFill>
                  <a:schemeClr val="accent5">
                    <a:lumOff val="44000"/>
                  </a:schemeClr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8225"/>
      </a:accent1>
      <a:accent2>
        <a:srgbClr val="02B2FE"/>
      </a:accent2>
      <a:accent3>
        <a:srgbClr val="D64242"/>
      </a:accent3>
      <a:accent4>
        <a:srgbClr val="FEEE39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1_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8225"/>
      </a:accent1>
      <a:accent2>
        <a:srgbClr val="02B2FE"/>
      </a:accent2>
      <a:accent3>
        <a:srgbClr val="D64242"/>
      </a:accent3>
      <a:accent4>
        <a:srgbClr val="FEEE39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8225"/>
      </a:accent1>
      <a:accent2>
        <a:srgbClr val="02B2FE"/>
      </a:accent2>
      <a:accent3>
        <a:srgbClr val="D64242"/>
      </a:accent3>
      <a:accent4>
        <a:srgbClr val="FEEE39"/>
      </a:accent4>
      <a:accent5>
        <a:srgbClr val="8F8F8F"/>
      </a:accent5>
      <a:accent6>
        <a:srgbClr val="6E6E6E"/>
      </a:accent6>
      <a:hlink>
        <a:srgbClr val="0000FF"/>
      </a:hlink>
      <a:folHlink>
        <a:srgbClr val="FF00FF"/>
      </a:folHlink>
    </a:clrScheme>
    <a:fontScheme name="1_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Off val="44000"/>
          </a:schemeClr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7B6BE43E63AF3141A20FB1E5E4646C90" ma:contentTypeVersion="20" ma:contentTypeDescription="Izveidot jaunu dokumentu." ma:contentTypeScope="" ma:versionID="8da0f171a8822e4bff4943afb77833d1">
  <xsd:schema xmlns:xsd="http://www.w3.org/2001/XMLSchema" xmlns:xs="http://www.w3.org/2001/XMLSchema" xmlns:p="http://schemas.microsoft.com/office/2006/metadata/properties" xmlns:ns2="39abf22f-da84-454a-ba40-e2b1cbdc0da4" xmlns:ns3="d619ce26-17fc-4042-a7ad-5ddff2e37843" targetNamespace="http://schemas.microsoft.com/office/2006/metadata/properties" ma:root="true" ma:fieldsID="3b7de64d08360c9079fbd3cd1acfc654" ns2:_="" ns3:_="">
    <xsd:import namespace="39abf22f-da84-454a-ba40-e2b1cbdc0da4"/>
    <xsd:import namespace="d619ce26-17fc-4042-a7ad-5ddff2e378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Test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bf22f-da84-454a-ba40-e2b1cbdc0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ttēlu atzīmes" ma:readOnly="false" ma:fieldId="{5cf76f15-5ced-4ddc-b409-7134ff3c332f}" ma:taxonomyMulti="true" ma:sspId="550e1e53-5410-4bdb-8c8a-c3d0be1f47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est" ma:index="24" nillable="true" ma:displayName="Test" ma:default="test2" ma:format="Dropdown" ma:internalName="Test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19ce26-17fc-4042-a7ad-5ddff2e378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858ba73-20cf-49ef-94a0-388c380fb70d}" ma:internalName="TaxCatchAll" ma:showField="CatchAllData" ma:web="d619ce26-17fc-4042-a7ad-5ddff2e378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19ce26-17fc-4042-a7ad-5ddff2e37843" xsi:nil="true"/>
    <lcf76f155ced4ddcb4097134ff3c332f xmlns="39abf22f-da84-454a-ba40-e2b1cbdc0da4">
      <Terms xmlns="http://schemas.microsoft.com/office/infopath/2007/PartnerControls"/>
    </lcf76f155ced4ddcb4097134ff3c332f>
    <Test xmlns="39abf22f-da84-454a-ba40-e2b1cbdc0da4">test2</Test>
  </documentManagement>
</p:properties>
</file>

<file path=customXml/itemProps1.xml><?xml version="1.0" encoding="utf-8"?>
<ds:datastoreItem xmlns:ds="http://schemas.openxmlformats.org/officeDocument/2006/customXml" ds:itemID="{57EEF773-DBC6-42BA-BE06-E93E92D734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022EEB-FC59-4C0B-B4D0-1600850BAD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abf22f-da84-454a-ba40-e2b1cbdc0da4"/>
    <ds:schemaRef ds:uri="d619ce26-17fc-4042-a7ad-5ddff2e378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D0520A-2341-4FB3-90FC-F95C2D324CE2}">
  <ds:schemaRefs>
    <ds:schemaRef ds:uri="d619ce26-17fc-4042-a7ad-5ddff2e37843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39abf22f-da84-454a-ba40-e2b1cbdc0da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446</Words>
  <Application>Microsoft Office PowerPoint</Application>
  <PresentationFormat>Widescreen</PresentationFormat>
  <Paragraphs>106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Arial Black</vt:lpstr>
      <vt:lpstr>Calibri</vt:lpstr>
      <vt:lpstr>Times New Roman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Ilva Krūmiņa</dc:creator>
  <cp:lastModifiedBy>Liene Priede</cp:lastModifiedBy>
  <cp:revision>6</cp:revision>
  <cp:lastPrinted>2025-06-11T06:12:40Z</cp:lastPrinted>
  <dcterms:modified xsi:type="dcterms:W3CDTF">2025-06-11T11:46:31Z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0x0101007B6BE43E63AF3141A20FB1E5E4646C90</vt:lpwstr>
  </property>
  <property fmtid="{D5CDD505-2E9C-101B-9397-08002B2CF9AE}" pid="3" name="MediaServiceImageTags">
    <vt:lpwstr/>
  </property>
</Properties>
</file>